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9" r:id="rId3"/>
    <p:sldId id="276" r:id="rId4"/>
    <p:sldId id="270" r:id="rId5"/>
    <p:sldId id="271" r:id="rId6"/>
    <p:sldId id="272" r:id="rId7"/>
    <p:sldId id="275" r:id="rId8"/>
    <p:sldId id="274" r:id="rId9"/>
    <p:sldId id="257" r:id="rId10"/>
    <p:sldId id="258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9D5008B-7C47-45D4-8D3A-219100F0955E}">
          <p14:sldIdLst>
            <p14:sldId id="256"/>
            <p14:sldId id="259"/>
            <p14:sldId id="276"/>
            <p14:sldId id="270"/>
            <p14:sldId id="271"/>
            <p14:sldId id="272"/>
            <p14:sldId id="275"/>
            <p14:sldId id="274"/>
            <p14:sldId id="257"/>
            <p14:sldId id="258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490E43-74BB-47A5-8920-9317C1FAFDE4}" v="14" dt="2023-11-23T15:15:29.74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dodo, Agus A" userId="7e0b41b2-95c0-44fb-a591-8707edf6eef7" providerId="ADAL" clId="{0E490E43-74BB-47A5-8920-9317C1FAFDE4}"/>
    <pc:docChg chg="undo custSel addSld delSld modSld modSection">
      <pc:chgData name="Widodo, Agus A" userId="7e0b41b2-95c0-44fb-a591-8707edf6eef7" providerId="ADAL" clId="{0E490E43-74BB-47A5-8920-9317C1FAFDE4}" dt="2023-11-23T16:24:10.014" v="248" actId="1076"/>
      <pc:docMkLst>
        <pc:docMk/>
      </pc:docMkLst>
      <pc:sldChg chg="modSp mod">
        <pc:chgData name="Widodo, Agus A" userId="7e0b41b2-95c0-44fb-a591-8707edf6eef7" providerId="ADAL" clId="{0E490E43-74BB-47A5-8920-9317C1FAFDE4}" dt="2023-11-23T14:41:01.434" v="5" actId="20577"/>
        <pc:sldMkLst>
          <pc:docMk/>
          <pc:sldMk cId="1047556459" sldId="256"/>
        </pc:sldMkLst>
        <pc:spChg chg="mod">
          <ac:chgData name="Widodo, Agus A" userId="7e0b41b2-95c0-44fb-a591-8707edf6eef7" providerId="ADAL" clId="{0E490E43-74BB-47A5-8920-9317C1FAFDE4}" dt="2023-11-23T14:41:01.434" v="5" actId="20577"/>
          <ac:spMkLst>
            <pc:docMk/>
            <pc:sldMk cId="1047556459" sldId="256"/>
            <ac:spMk id="2" creationId="{9A51F913-C161-47EF-8001-7CC9AF589D69}"/>
          </ac:spMkLst>
        </pc:spChg>
        <pc:spChg chg="mod">
          <ac:chgData name="Widodo, Agus A" userId="7e0b41b2-95c0-44fb-a591-8707edf6eef7" providerId="ADAL" clId="{0E490E43-74BB-47A5-8920-9317C1FAFDE4}" dt="2023-11-23T14:39:37.401" v="1" actId="20577"/>
          <ac:spMkLst>
            <pc:docMk/>
            <pc:sldMk cId="1047556459" sldId="256"/>
            <ac:spMk id="6" creationId="{DE7C920A-95BB-4E01-8DBA-7FC08D744DB7}"/>
          </ac:spMkLst>
        </pc:spChg>
      </pc:sldChg>
      <pc:sldChg chg="addSp delSp modSp mod">
        <pc:chgData name="Widodo, Agus A" userId="7e0b41b2-95c0-44fb-a591-8707edf6eef7" providerId="ADAL" clId="{0E490E43-74BB-47A5-8920-9317C1FAFDE4}" dt="2023-11-23T15:20:03.251" v="236" actId="1076"/>
        <pc:sldMkLst>
          <pc:docMk/>
          <pc:sldMk cId="3929783575" sldId="257"/>
        </pc:sldMkLst>
        <pc:spChg chg="del">
          <ac:chgData name="Widodo, Agus A" userId="7e0b41b2-95c0-44fb-a591-8707edf6eef7" providerId="ADAL" clId="{0E490E43-74BB-47A5-8920-9317C1FAFDE4}" dt="2023-11-23T14:57:58.555" v="139" actId="478"/>
          <ac:spMkLst>
            <pc:docMk/>
            <pc:sldMk cId="3929783575" sldId="257"/>
            <ac:spMk id="2" creationId="{B3F8386C-027D-4FD4-B136-565A898F5427}"/>
          </ac:spMkLst>
        </pc:spChg>
        <pc:spChg chg="add del mod">
          <ac:chgData name="Widodo, Agus A" userId="7e0b41b2-95c0-44fb-a591-8707edf6eef7" providerId="ADAL" clId="{0E490E43-74BB-47A5-8920-9317C1FAFDE4}" dt="2023-11-23T14:58:01.088" v="141" actId="478"/>
          <ac:spMkLst>
            <pc:docMk/>
            <pc:sldMk cId="3929783575" sldId="257"/>
            <ac:spMk id="5" creationId="{41638953-C20E-517F-97E6-46C34EDEB26D}"/>
          </ac:spMkLst>
        </pc:spChg>
        <pc:spChg chg="del">
          <ac:chgData name="Widodo, Agus A" userId="7e0b41b2-95c0-44fb-a591-8707edf6eef7" providerId="ADAL" clId="{0E490E43-74BB-47A5-8920-9317C1FAFDE4}" dt="2023-11-23T14:57:57.010" v="138" actId="478"/>
          <ac:spMkLst>
            <pc:docMk/>
            <pc:sldMk cId="3929783575" sldId="257"/>
            <ac:spMk id="6" creationId="{6503AC48-BB3B-4689-A838-51D78B35F7F4}"/>
          </ac:spMkLst>
        </pc:spChg>
        <pc:spChg chg="add del mod">
          <ac:chgData name="Widodo, Agus A" userId="7e0b41b2-95c0-44fb-a591-8707edf6eef7" providerId="ADAL" clId="{0E490E43-74BB-47A5-8920-9317C1FAFDE4}" dt="2023-11-23T14:57:59.636" v="140" actId="478"/>
          <ac:spMkLst>
            <pc:docMk/>
            <pc:sldMk cId="3929783575" sldId="257"/>
            <ac:spMk id="9" creationId="{3E6CA9D1-EFEE-D7C7-E417-32A92527ADB8}"/>
          </ac:spMkLst>
        </pc:spChg>
        <pc:picChg chg="del">
          <ac:chgData name="Widodo, Agus A" userId="7e0b41b2-95c0-44fb-a591-8707edf6eef7" providerId="ADAL" clId="{0E490E43-74BB-47A5-8920-9317C1FAFDE4}" dt="2023-11-23T14:57:55.696" v="137" actId="478"/>
          <ac:picMkLst>
            <pc:docMk/>
            <pc:sldMk cId="3929783575" sldId="257"/>
            <ac:picMk id="8" creationId="{035EA580-F5FA-4C74-84FC-6B114DC13C97}"/>
          </ac:picMkLst>
        </pc:picChg>
        <pc:picChg chg="add mod modCrop">
          <ac:chgData name="Widodo, Agus A" userId="7e0b41b2-95c0-44fb-a591-8707edf6eef7" providerId="ADAL" clId="{0E490E43-74BB-47A5-8920-9317C1FAFDE4}" dt="2023-11-23T15:20:03.251" v="236" actId="1076"/>
          <ac:picMkLst>
            <pc:docMk/>
            <pc:sldMk cId="3929783575" sldId="257"/>
            <ac:picMk id="12" creationId="{2770A9E1-E064-FC71-D599-8DFEE1C61029}"/>
          </ac:picMkLst>
        </pc:picChg>
        <pc:picChg chg="del">
          <ac:chgData name="Widodo, Agus A" userId="7e0b41b2-95c0-44fb-a591-8707edf6eef7" providerId="ADAL" clId="{0E490E43-74BB-47A5-8920-9317C1FAFDE4}" dt="2023-11-23T14:57:55.257" v="136" actId="478"/>
          <ac:picMkLst>
            <pc:docMk/>
            <pc:sldMk cId="3929783575" sldId="257"/>
            <ac:picMk id="13" creationId="{9468D4E0-BD94-43BA-9810-848D4652F95F}"/>
          </ac:picMkLst>
        </pc:picChg>
        <pc:picChg chg="add del mod">
          <ac:chgData name="Widodo, Agus A" userId="7e0b41b2-95c0-44fb-a591-8707edf6eef7" providerId="ADAL" clId="{0E490E43-74BB-47A5-8920-9317C1FAFDE4}" dt="2023-11-23T15:15:23.700" v="205" actId="21"/>
          <ac:picMkLst>
            <pc:docMk/>
            <pc:sldMk cId="3929783575" sldId="257"/>
            <ac:picMk id="15" creationId="{918E9339-165B-5417-6EB3-3E21C507CE01}"/>
          </ac:picMkLst>
        </pc:picChg>
        <pc:picChg chg="add mod">
          <ac:chgData name="Widodo, Agus A" userId="7e0b41b2-95c0-44fb-a591-8707edf6eef7" providerId="ADAL" clId="{0E490E43-74BB-47A5-8920-9317C1FAFDE4}" dt="2023-11-23T15:20:01.626" v="235" actId="1076"/>
          <ac:picMkLst>
            <pc:docMk/>
            <pc:sldMk cId="3929783575" sldId="257"/>
            <ac:picMk id="17" creationId="{B09B5EBF-E327-42B1-BCEF-A7101400A99A}"/>
          </ac:picMkLst>
        </pc:picChg>
      </pc:sldChg>
      <pc:sldChg chg="addSp delSp modSp mod">
        <pc:chgData name="Widodo, Agus A" userId="7e0b41b2-95c0-44fb-a591-8707edf6eef7" providerId="ADAL" clId="{0E490E43-74BB-47A5-8920-9317C1FAFDE4}" dt="2023-11-23T15:20:10.442" v="238" actId="14100"/>
        <pc:sldMkLst>
          <pc:docMk/>
          <pc:sldMk cId="2405268846" sldId="258"/>
        </pc:sldMkLst>
        <pc:spChg chg="del">
          <ac:chgData name="Widodo, Agus A" userId="7e0b41b2-95c0-44fb-a591-8707edf6eef7" providerId="ADAL" clId="{0E490E43-74BB-47A5-8920-9317C1FAFDE4}" dt="2023-11-23T15:15:28.431" v="208" actId="478"/>
          <ac:spMkLst>
            <pc:docMk/>
            <pc:sldMk cId="2405268846" sldId="258"/>
            <ac:spMk id="2" creationId="{A3F748BC-9287-0872-3A96-FAB165964DF3}"/>
          </ac:spMkLst>
        </pc:spChg>
        <pc:picChg chg="del">
          <ac:chgData name="Widodo, Agus A" userId="7e0b41b2-95c0-44fb-a591-8707edf6eef7" providerId="ADAL" clId="{0E490E43-74BB-47A5-8920-9317C1FAFDE4}" dt="2023-11-23T15:15:26.800" v="207" actId="478"/>
          <ac:picMkLst>
            <pc:docMk/>
            <pc:sldMk cId="2405268846" sldId="258"/>
            <ac:picMk id="3" creationId="{A0DB0AF3-AB14-46B0-9E5B-FEF6DB63FC46}"/>
          </ac:picMkLst>
        </pc:picChg>
        <pc:picChg chg="add mod">
          <ac:chgData name="Widodo, Agus A" userId="7e0b41b2-95c0-44fb-a591-8707edf6eef7" providerId="ADAL" clId="{0E490E43-74BB-47A5-8920-9317C1FAFDE4}" dt="2023-11-23T15:20:10.442" v="238" actId="14100"/>
          <ac:picMkLst>
            <pc:docMk/>
            <pc:sldMk cId="2405268846" sldId="258"/>
            <ac:picMk id="4" creationId="{E390C43F-6616-2AA3-35CB-177F43BE13D3}"/>
          </ac:picMkLst>
        </pc:picChg>
        <pc:picChg chg="del">
          <ac:chgData name="Widodo, Agus A" userId="7e0b41b2-95c0-44fb-a591-8707edf6eef7" providerId="ADAL" clId="{0E490E43-74BB-47A5-8920-9317C1FAFDE4}" dt="2023-11-23T15:15:26.221" v="206" actId="478"/>
          <ac:picMkLst>
            <pc:docMk/>
            <pc:sldMk cId="2405268846" sldId="258"/>
            <ac:picMk id="9" creationId="{336E9D04-5FB7-4D15-AD1D-55FE778532E6}"/>
          </ac:picMkLst>
        </pc:picChg>
      </pc:sldChg>
      <pc:sldChg chg="addSp delSp modSp mod">
        <pc:chgData name="Widodo, Agus A" userId="7e0b41b2-95c0-44fb-a591-8707edf6eef7" providerId="ADAL" clId="{0E490E43-74BB-47A5-8920-9317C1FAFDE4}" dt="2023-11-23T14:44:01.716" v="53" actId="1076"/>
        <pc:sldMkLst>
          <pc:docMk/>
          <pc:sldMk cId="3666692868" sldId="259"/>
        </pc:sldMkLst>
        <pc:spChg chg="mod">
          <ac:chgData name="Widodo, Agus A" userId="7e0b41b2-95c0-44fb-a591-8707edf6eef7" providerId="ADAL" clId="{0E490E43-74BB-47A5-8920-9317C1FAFDE4}" dt="2023-11-23T14:41:21.606" v="30" actId="20577"/>
          <ac:spMkLst>
            <pc:docMk/>
            <pc:sldMk cId="3666692868" sldId="259"/>
            <ac:spMk id="2" creationId="{8460B2A6-3FAC-440D-BE28-3EAAC5E652D2}"/>
          </ac:spMkLst>
        </pc:spChg>
        <pc:spChg chg="del">
          <ac:chgData name="Widodo, Agus A" userId="7e0b41b2-95c0-44fb-a591-8707edf6eef7" providerId="ADAL" clId="{0E490E43-74BB-47A5-8920-9317C1FAFDE4}" dt="2023-11-23T14:41:11.099" v="7" actId="478"/>
          <ac:spMkLst>
            <pc:docMk/>
            <pc:sldMk cId="3666692868" sldId="259"/>
            <ac:spMk id="3" creationId="{680294F3-918A-410B-9414-6A2A3B00A620}"/>
          </ac:spMkLst>
        </pc:spChg>
        <pc:spChg chg="mod">
          <ac:chgData name="Widodo, Agus A" userId="7e0b41b2-95c0-44fb-a591-8707edf6eef7" providerId="ADAL" clId="{0E490E43-74BB-47A5-8920-9317C1FAFDE4}" dt="2023-11-23T14:44:01.716" v="53" actId="1076"/>
          <ac:spMkLst>
            <pc:docMk/>
            <pc:sldMk cId="3666692868" sldId="259"/>
            <ac:spMk id="5" creationId="{AD61CF6A-7A07-0529-FA04-0007C5DCBF0A}"/>
          </ac:spMkLst>
        </pc:spChg>
        <pc:spChg chg="add mod">
          <ac:chgData name="Widodo, Agus A" userId="7e0b41b2-95c0-44fb-a591-8707edf6eef7" providerId="ADAL" clId="{0E490E43-74BB-47A5-8920-9317C1FAFDE4}" dt="2023-11-23T14:42:51.573" v="49" actId="1076"/>
          <ac:spMkLst>
            <pc:docMk/>
            <pc:sldMk cId="3666692868" sldId="259"/>
            <ac:spMk id="9" creationId="{8305C91E-D672-D506-FBA7-02FADE3BFBED}"/>
          </ac:spMkLst>
        </pc:spChg>
        <pc:picChg chg="del">
          <ac:chgData name="Widodo, Agus A" userId="7e0b41b2-95c0-44fb-a591-8707edf6eef7" providerId="ADAL" clId="{0E490E43-74BB-47A5-8920-9317C1FAFDE4}" dt="2023-11-23T14:41:05.770" v="6" actId="478"/>
          <ac:picMkLst>
            <pc:docMk/>
            <pc:sldMk cId="3666692868" sldId="259"/>
            <ac:picMk id="7" creationId="{543D1B5E-345B-41BA-ACDE-1E16C7219E66}"/>
          </ac:picMkLst>
        </pc:picChg>
        <pc:picChg chg="add mod">
          <ac:chgData name="Widodo, Agus A" userId="7e0b41b2-95c0-44fb-a591-8707edf6eef7" providerId="ADAL" clId="{0E490E43-74BB-47A5-8920-9317C1FAFDE4}" dt="2023-11-23T14:42:57.214" v="52" actId="1076"/>
          <ac:picMkLst>
            <pc:docMk/>
            <pc:sldMk cId="3666692868" sldId="259"/>
            <ac:picMk id="11" creationId="{DE2C22E2-E4D7-36C5-F823-34AFBFB1D24E}"/>
          </ac:picMkLst>
        </pc:picChg>
      </pc:sldChg>
      <pc:sldChg chg="addSp delSp modSp del mod">
        <pc:chgData name="Widodo, Agus A" userId="7e0b41b2-95c0-44fb-a591-8707edf6eef7" providerId="ADAL" clId="{0E490E43-74BB-47A5-8920-9317C1FAFDE4}" dt="2023-11-23T16:20:40.248" v="239" actId="2696"/>
        <pc:sldMkLst>
          <pc:docMk/>
          <pc:sldMk cId="1668844574" sldId="260"/>
        </pc:sldMkLst>
        <pc:spChg chg="del">
          <ac:chgData name="Widodo, Agus A" userId="7e0b41b2-95c0-44fb-a591-8707edf6eef7" providerId="ADAL" clId="{0E490E43-74BB-47A5-8920-9317C1FAFDE4}" dt="2023-11-23T15:16:04.466" v="219" actId="478"/>
          <ac:spMkLst>
            <pc:docMk/>
            <pc:sldMk cId="1668844574" sldId="260"/>
            <ac:spMk id="2" creationId="{1ECB9218-FC33-42E6-9643-35303CC16D54}"/>
          </ac:spMkLst>
        </pc:spChg>
        <pc:spChg chg="add mod">
          <ac:chgData name="Widodo, Agus A" userId="7e0b41b2-95c0-44fb-a591-8707edf6eef7" providerId="ADAL" clId="{0E490E43-74BB-47A5-8920-9317C1FAFDE4}" dt="2023-11-23T15:16:04.466" v="219" actId="478"/>
          <ac:spMkLst>
            <pc:docMk/>
            <pc:sldMk cId="1668844574" sldId="260"/>
            <ac:spMk id="5" creationId="{B55170B0-5DBE-112C-E5CA-6244555EBE99}"/>
          </ac:spMkLst>
        </pc:spChg>
        <pc:spChg chg="del">
          <ac:chgData name="Widodo, Agus A" userId="7e0b41b2-95c0-44fb-a591-8707edf6eef7" providerId="ADAL" clId="{0E490E43-74BB-47A5-8920-9317C1FAFDE4}" dt="2023-11-23T15:16:03.185" v="218" actId="478"/>
          <ac:spMkLst>
            <pc:docMk/>
            <pc:sldMk cId="1668844574" sldId="260"/>
            <ac:spMk id="19" creationId="{D15FEE6E-F098-4BF3-AFCC-5AD81FFA7CE8}"/>
          </ac:spMkLst>
        </pc:spChg>
        <pc:picChg chg="del">
          <ac:chgData name="Widodo, Agus A" userId="7e0b41b2-95c0-44fb-a591-8707edf6eef7" providerId="ADAL" clId="{0E490E43-74BB-47A5-8920-9317C1FAFDE4}" dt="2023-11-23T15:16:01.965" v="217" actId="478"/>
          <ac:picMkLst>
            <pc:docMk/>
            <pc:sldMk cId="1668844574" sldId="260"/>
            <ac:picMk id="16" creationId="{0FB07747-D919-4756-8A2C-BCA1A01FE8B1}"/>
          </ac:picMkLst>
        </pc:picChg>
        <pc:picChg chg="del">
          <ac:chgData name="Widodo, Agus A" userId="7e0b41b2-95c0-44fb-a591-8707edf6eef7" providerId="ADAL" clId="{0E490E43-74BB-47A5-8920-9317C1FAFDE4}" dt="2023-11-23T15:16:01.167" v="216" actId="478"/>
          <ac:picMkLst>
            <pc:docMk/>
            <pc:sldMk cId="1668844574" sldId="260"/>
            <ac:picMk id="18" creationId="{DC25DDED-E471-4295-B924-753EFF354125}"/>
          </ac:picMkLst>
        </pc:picChg>
      </pc:sldChg>
      <pc:sldChg chg="addSp delSp modSp del mod">
        <pc:chgData name="Widodo, Agus A" userId="7e0b41b2-95c0-44fb-a591-8707edf6eef7" providerId="ADAL" clId="{0E490E43-74BB-47A5-8920-9317C1FAFDE4}" dt="2023-11-23T16:20:47.650" v="242" actId="2696"/>
        <pc:sldMkLst>
          <pc:docMk/>
          <pc:sldMk cId="3133854998" sldId="268"/>
        </pc:sldMkLst>
        <pc:spChg chg="del">
          <ac:chgData name="Widodo, Agus A" userId="7e0b41b2-95c0-44fb-a591-8707edf6eef7" providerId="ADAL" clId="{0E490E43-74BB-47A5-8920-9317C1FAFDE4}" dt="2023-11-23T15:16:23.218" v="229" actId="478"/>
          <ac:spMkLst>
            <pc:docMk/>
            <pc:sldMk cId="3133854998" sldId="268"/>
            <ac:spMk id="2" creationId="{1ECB9218-FC33-42E6-9643-35303CC16D54}"/>
          </ac:spMkLst>
        </pc:spChg>
        <pc:spChg chg="add del mod">
          <ac:chgData name="Widodo, Agus A" userId="7e0b41b2-95c0-44fb-a591-8707edf6eef7" providerId="ADAL" clId="{0E490E43-74BB-47A5-8920-9317C1FAFDE4}" dt="2023-11-23T15:16:24.428" v="230" actId="478"/>
          <ac:spMkLst>
            <pc:docMk/>
            <pc:sldMk cId="3133854998" sldId="268"/>
            <ac:spMk id="5" creationId="{22D4592E-1EDC-5D52-A13A-6311D7D74A27}"/>
          </ac:spMkLst>
        </pc:spChg>
        <pc:spChg chg="add del mod">
          <ac:chgData name="Widodo, Agus A" userId="7e0b41b2-95c0-44fb-a591-8707edf6eef7" providerId="ADAL" clId="{0E490E43-74BB-47A5-8920-9317C1FAFDE4}" dt="2023-11-23T15:16:25.631" v="231" actId="478"/>
          <ac:spMkLst>
            <pc:docMk/>
            <pc:sldMk cId="3133854998" sldId="268"/>
            <ac:spMk id="7" creationId="{3BBE36AE-9BF8-8549-EC25-EEE336586150}"/>
          </ac:spMkLst>
        </pc:spChg>
        <pc:spChg chg="del">
          <ac:chgData name="Widodo, Agus A" userId="7e0b41b2-95c0-44fb-a591-8707edf6eef7" providerId="ADAL" clId="{0E490E43-74BB-47A5-8920-9317C1FAFDE4}" dt="2023-11-23T15:16:21.551" v="228" actId="478"/>
          <ac:spMkLst>
            <pc:docMk/>
            <pc:sldMk cId="3133854998" sldId="268"/>
            <ac:spMk id="11" creationId="{B252F2F9-31A2-4A61-91CD-EF95A05546EF}"/>
          </ac:spMkLst>
        </pc:spChg>
      </pc:sldChg>
      <pc:sldChg chg="addSp delSp modSp del mod">
        <pc:chgData name="Widodo, Agus A" userId="7e0b41b2-95c0-44fb-a591-8707edf6eef7" providerId="ADAL" clId="{0E490E43-74BB-47A5-8920-9317C1FAFDE4}" dt="2023-11-23T16:20:44.951" v="241" actId="2696"/>
        <pc:sldMkLst>
          <pc:docMk/>
          <pc:sldMk cId="2732084217" sldId="269"/>
        </pc:sldMkLst>
        <pc:spChg chg="del">
          <ac:chgData name="Widodo, Agus A" userId="7e0b41b2-95c0-44fb-a591-8707edf6eef7" providerId="ADAL" clId="{0E490E43-74BB-47A5-8920-9317C1FAFDE4}" dt="2023-11-23T15:16:15.923" v="226" actId="478"/>
          <ac:spMkLst>
            <pc:docMk/>
            <pc:sldMk cId="2732084217" sldId="269"/>
            <ac:spMk id="2" creationId="{58A57A14-1677-AAB9-B83B-40BB16C62F11}"/>
          </ac:spMkLst>
        </pc:spChg>
        <pc:spChg chg="add del mod">
          <ac:chgData name="Widodo, Agus A" userId="7e0b41b2-95c0-44fb-a591-8707edf6eef7" providerId="ADAL" clId="{0E490E43-74BB-47A5-8920-9317C1FAFDE4}" dt="2023-11-23T15:16:18.095" v="227" actId="478"/>
          <ac:spMkLst>
            <pc:docMk/>
            <pc:sldMk cId="2732084217" sldId="269"/>
            <ac:spMk id="4" creationId="{92DCB93A-3EEF-88B9-3B17-8B28F3E65140}"/>
          </ac:spMkLst>
        </pc:spChg>
        <pc:spChg chg="del">
          <ac:chgData name="Widodo, Agus A" userId="7e0b41b2-95c0-44fb-a591-8707edf6eef7" providerId="ADAL" clId="{0E490E43-74BB-47A5-8920-9317C1FAFDE4}" dt="2023-11-23T15:16:14.685" v="225" actId="478"/>
          <ac:spMkLst>
            <pc:docMk/>
            <pc:sldMk cId="2732084217" sldId="269"/>
            <ac:spMk id="6" creationId="{56131450-A453-5B3F-79CB-D81FA767D386}"/>
          </ac:spMkLst>
        </pc:spChg>
        <pc:picChg chg="del">
          <ac:chgData name="Widodo, Agus A" userId="7e0b41b2-95c0-44fb-a591-8707edf6eef7" providerId="ADAL" clId="{0E490E43-74BB-47A5-8920-9317C1FAFDE4}" dt="2023-11-23T15:16:13.598" v="224" actId="478"/>
          <ac:picMkLst>
            <pc:docMk/>
            <pc:sldMk cId="2732084217" sldId="269"/>
            <ac:picMk id="5" creationId="{E550CA52-7739-66C8-6598-1A6CDE2159E9}"/>
          </ac:picMkLst>
        </pc:picChg>
      </pc:sldChg>
      <pc:sldChg chg="addSp delSp modSp mod">
        <pc:chgData name="Widodo, Agus A" userId="7e0b41b2-95c0-44fb-a591-8707edf6eef7" providerId="ADAL" clId="{0E490E43-74BB-47A5-8920-9317C1FAFDE4}" dt="2023-11-23T14:57:37.428" v="131" actId="20577"/>
        <pc:sldMkLst>
          <pc:docMk/>
          <pc:sldMk cId="1479454557" sldId="270"/>
        </pc:sldMkLst>
        <pc:spChg chg="mod">
          <ac:chgData name="Widodo, Agus A" userId="7e0b41b2-95c0-44fb-a591-8707edf6eef7" providerId="ADAL" clId="{0E490E43-74BB-47A5-8920-9317C1FAFDE4}" dt="2023-11-23T14:52:07.652" v="58" actId="20577"/>
          <ac:spMkLst>
            <pc:docMk/>
            <pc:sldMk cId="1479454557" sldId="270"/>
            <ac:spMk id="2" creationId="{8460B2A6-3FAC-440D-BE28-3EAAC5E652D2}"/>
          </ac:spMkLst>
        </pc:spChg>
        <pc:spChg chg="add mod">
          <ac:chgData name="Widodo, Agus A" userId="7e0b41b2-95c0-44fb-a591-8707edf6eef7" providerId="ADAL" clId="{0E490E43-74BB-47A5-8920-9317C1FAFDE4}" dt="2023-11-23T14:55:24.679" v="114" actId="1076"/>
          <ac:spMkLst>
            <pc:docMk/>
            <pc:sldMk cId="1479454557" sldId="270"/>
            <ac:spMk id="7" creationId="{0EA16C9F-BE66-8DAD-294A-0F704E351465}"/>
          </ac:spMkLst>
        </pc:spChg>
        <pc:spChg chg="add mod">
          <ac:chgData name="Widodo, Agus A" userId="7e0b41b2-95c0-44fb-a591-8707edf6eef7" providerId="ADAL" clId="{0E490E43-74BB-47A5-8920-9317C1FAFDE4}" dt="2023-11-23T14:57:37.428" v="131" actId="20577"/>
          <ac:spMkLst>
            <pc:docMk/>
            <pc:sldMk cId="1479454557" sldId="270"/>
            <ac:spMk id="10" creationId="{0E1CA241-C2DB-D7D6-FAA6-14E2A4DB54F0}"/>
          </ac:spMkLst>
        </pc:spChg>
        <pc:picChg chg="add mod modCrop">
          <ac:chgData name="Widodo, Agus A" userId="7e0b41b2-95c0-44fb-a591-8707edf6eef7" providerId="ADAL" clId="{0E490E43-74BB-47A5-8920-9317C1FAFDE4}" dt="2023-11-23T14:57:07.303" v="122" actId="732"/>
          <ac:picMkLst>
            <pc:docMk/>
            <pc:sldMk cId="1479454557" sldId="270"/>
            <ac:picMk id="5" creationId="{129597D6-6DED-E726-D132-DCE3829322B8}"/>
          </ac:picMkLst>
        </pc:picChg>
        <pc:picChg chg="add mod modCrop">
          <ac:chgData name="Widodo, Agus A" userId="7e0b41b2-95c0-44fb-a591-8707edf6eef7" providerId="ADAL" clId="{0E490E43-74BB-47A5-8920-9317C1FAFDE4}" dt="2023-11-23T14:57:20.583" v="125" actId="732"/>
          <ac:picMkLst>
            <pc:docMk/>
            <pc:sldMk cId="1479454557" sldId="270"/>
            <ac:picMk id="9" creationId="{6E8C7E37-A158-90D3-DD61-28C9CFAFAD04}"/>
          </ac:picMkLst>
        </pc:picChg>
        <pc:picChg chg="del">
          <ac:chgData name="Widodo, Agus A" userId="7e0b41b2-95c0-44fb-a591-8707edf6eef7" providerId="ADAL" clId="{0E490E43-74BB-47A5-8920-9317C1FAFDE4}" dt="2023-11-23T14:52:01.508" v="54" actId="478"/>
          <ac:picMkLst>
            <pc:docMk/>
            <pc:sldMk cId="1479454557" sldId="270"/>
            <ac:picMk id="12" creationId="{C751B311-A472-7901-1BA5-97F0BEAAE030}"/>
          </ac:picMkLst>
        </pc:picChg>
      </pc:sldChg>
      <pc:sldChg chg="addSp delSp modSp mod">
        <pc:chgData name="Widodo, Agus A" userId="7e0b41b2-95c0-44fb-a591-8707edf6eef7" providerId="ADAL" clId="{0E490E43-74BB-47A5-8920-9317C1FAFDE4}" dt="2023-11-23T14:59:37.854" v="155" actId="1076"/>
        <pc:sldMkLst>
          <pc:docMk/>
          <pc:sldMk cId="2100685749" sldId="271"/>
        </pc:sldMkLst>
        <pc:picChg chg="add mod">
          <ac:chgData name="Widodo, Agus A" userId="7e0b41b2-95c0-44fb-a591-8707edf6eef7" providerId="ADAL" clId="{0E490E43-74BB-47A5-8920-9317C1FAFDE4}" dt="2023-11-23T14:59:14.742" v="147" actId="14100"/>
          <ac:picMkLst>
            <pc:docMk/>
            <pc:sldMk cId="2100685749" sldId="271"/>
            <ac:picMk id="3" creationId="{5014A73A-0758-B14F-3D30-12990A231300}"/>
          </ac:picMkLst>
        </pc:picChg>
        <pc:picChg chg="add mod">
          <ac:chgData name="Widodo, Agus A" userId="7e0b41b2-95c0-44fb-a591-8707edf6eef7" providerId="ADAL" clId="{0E490E43-74BB-47A5-8920-9317C1FAFDE4}" dt="2023-11-23T14:59:37.854" v="155" actId="1076"/>
          <ac:picMkLst>
            <pc:docMk/>
            <pc:sldMk cId="2100685749" sldId="271"/>
            <ac:picMk id="7" creationId="{1F4AB862-67D5-5C0D-0141-A879FAD6D489}"/>
          </ac:picMkLst>
        </pc:picChg>
        <pc:picChg chg="del">
          <ac:chgData name="Widodo, Agus A" userId="7e0b41b2-95c0-44fb-a591-8707edf6eef7" providerId="ADAL" clId="{0E490E43-74BB-47A5-8920-9317C1FAFDE4}" dt="2023-11-23T14:57:41.681" v="132" actId="478"/>
          <ac:picMkLst>
            <pc:docMk/>
            <pc:sldMk cId="2100685749" sldId="271"/>
            <ac:picMk id="8" creationId="{AC183C6C-57DB-A099-845A-7337B6E542EF}"/>
          </ac:picMkLst>
        </pc:picChg>
      </pc:sldChg>
      <pc:sldChg chg="addSp delSp modSp mod">
        <pc:chgData name="Widodo, Agus A" userId="7e0b41b2-95c0-44fb-a591-8707edf6eef7" providerId="ADAL" clId="{0E490E43-74BB-47A5-8920-9317C1FAFDE4}" dt="2023-11-23T15:02:54.421" v="171" actId="14100"/>
        <pc:sldMkLst>
          <pc:docMk/>
          <pc:sldMk cId="2618859315" sldId="272"/>
        </pc:sldMkLst>
        <pc:picChg chg="del">
          <ac:chgData name="Widodo, Agus A" userId="7e0b41b2-95c0-44fb-a591-8707edf6eef7" providerId="ADAL" clId="{0E490E43-74BB-47A5-8920-9317C1FAFDE4}" dt="2023-11-23T14:57:43.456" v="133" actId="478"/>
          <ac:picMkLst>
            <pc:docMk/>
            <pc:sldMk cId="2618859315" sldId="272"/>
            <ac:picMk id="3" creationId="{8744EACA-6D0F-7C7D-D5CB-DA372428C1AA}"/>
          </ac:picMkLst>
        </pc:picChg>
        <pc:picChg chg="add del mod">
          <ac:chgData name="Widodo, Agus A" userId="7e0b41b2-95c0-44fb-a591-8707edf6eef7" providerId="ADAL" clId="{0E490E43-74BB-47A5-8920-9317C1FAFDE4}" dt="2023-11-23T15:02:27.825" v="159" actId="478"/>
          <ac:picMkLst>
            <pc:docMk/>
            <pc:sldMk cId="2618859315" sldId="272"/>
            <ac:picMk id="5" creationId="{C801EDFF-0750-E8DE-0E5E-9BB8F505307B}"/>
          </ac:picMkLst>
        </pc:picChg>
        <pc:picChg chg="add mod">
          <ac:chgData name="Widodo, Agus A" userId="7e0b41b2-95c0-44fb-a591-8707edf6eef7" providerId="ADAL" clId="{0E490E43-74BB-47A5-8920-9317C1FAFDE4}" dt="2023-11-23T15:02:42.230" v="165" actId="1076"/>
          <ac:picMkLst>
            <pc:docMk/>
            <pc:sldMk cId="2618859315" sldId="272"/>
            <ac:picMk id="8" creationId="{05737D61-FBBB-DAFE-C435-85BD750E3576}"/>
          </ac:picMkLst>
        </pc:picChg>
        <pc:picChg chg="add mod">
          <ac:chgData name="Widodo, Agus A" userId="7e0b41b2-95c0-44fb-a591-8707edf6eef7" providerId="ADAL" clId="{0E490E43-74BB-47A5-8920-9317C1FAFDE4}" dt="2023-11-23T15:02:54.421" v="171" actId="14100"/>
          <ac:picMkLst>
            <pc:docMk/>
            <pc:sldMk cId="2618859315" sldId="272"/>
            <ac:picMk id="10" creationId="{71CA2462-E12F-88F1-B6D8-E8CA3601BEF6}"/>
          </ac:picMkLst>
        </pc:picChg>
      </pc:sldChg>
      <pc:sldChg chg="addSp delSp modSp mod">
        <pc:chgData name="Widodo, Agus A" userId="7e0b41b2-95c0-44fb-a591-8707edf6eef7" providerId="ADAL" clId="{0E490E43-74BB-47A5-8920-9317C1FAFDE4}" dt="2023-11-23T15:04:58.893" v="195" actId="1076"/>
        <pc:sldMkLst>
          <pc:docMk/>
          <pc:sldMk cId="4140282967" sldId="274"/>
        </pc:sldMkLst>
        <pc:spChg chg="add mod">
          <ac:chgData name="Widodo, Agus A" userId="7e0b41b2-95c0-44fb-a591-8707edf6eef7" providerId="ADAL" clId="{0E490E43-74BB-47A5-8920-9317C1FAFDE4}" dt="2023-11-23T15:04:58.893" v="195" actId="1076"/>
          <ac:spMkLst>
            <pc:docMk/>
            <pc:sldMk cId="4140282967" sldId="274"/>
            <ac:spMk id="7" creationId="{F17A83C7-2780-A479-09C1-57AC681E3D9A}"/>
          </ac:spMkLst>
        </pc:spChg>
        <pc:picChg chg="del">
          <ac:chgData name="Widodo, Agus A" userId="7e0b41b2-95c0-44fb-a591-8707edf6eef7" providerId="ADAL" clId="{0E490E43-74BB-47A5-8920-9317C1FAFDE4}" dt="2023-11-23T14:57:53.490" v="135" actId="478"/>
          <ac:picMkLst>
            <pc:docMk/>
            <pc:sldMk cId="4140282967" sldId="274"/>
            <ac:picMk id="3" creationId="{5D104BCE-D897-7A14-7FA4-0ECDDAE127AC}"/>
          </ac:picMkLst>
        </pc:picChg>
        <pc:picChg chg="add mod">
          <ac:chgData name="Widodo, Agus A" userId="7e0b41b2-95c0-44fb-a591-8707edf6eef7" providerId="ADAL" clId="{0E490E43-74BB-47A5-8920-9317C1FAFDE4}" dt="2023-11-23T15:04:17.797" v="189" actId="14100"/>
          <ac:picMkLst>
            <pc:docMk/>
            <pc:sldMk cId="4140282967" sldId="274"/>
            <ac:picMk id="5" creationId="{6868CCA9-001F-2B19-699A-0F628E4A6976}"/>
          </ac:picMkLst>
        </pc:picChg>
      </pc:sldChg>
      <pc:sldChg chg="addSp delSp modSp mod">
        <pc:chgData name="Widodo, Agus A" userId="7e0b41b2-95c0-44fb-a591-8707edf6eef7" providerId="ADAL" clId="{0E490E43-74BB-47A5-8920-9317C1FAFDE4}" dt="2023-11-23T15:04:05.325" v="183" actId="14100"/>
        <pc:sldMkLst>
          <pc:docMk/>
          <pc:sldMk cId="1436355379" sldId="275"/>
        </pc:sldMkLst>
        <pc:picChg chg="del">
          <ac:chgData name="Widodo, Agus A" userId="7e0b41b2-95c0-44fb-a591-8707edf6eef7" providerId="ADAL" clId="{0E490E43-74BB-47A5-8920-9317C1FAFDE4}" dt="2023-11-23T14:57:44.928" v="134" actId="478"/>
          <ac:picMkLst>
            <pc:docMk/>
            <pc:sldMk cId="1436355379" sldId="275"/>
            <ac:picMk id="3" creationId="{78A0ADC9-91AF-4DB8-ED3C-E7BEE41DC82A}"/>
          </ac:picMkLst>
        </pc:picChg>
        <pc:picChg chg="add mod">
          <ac:chgData name="Widodo, Agus A" userId="7e0b41b2-95c0-44fb-a591-8707edf6eef7" providerId="ADAL" clId="{0E490E43-74BB-47A5-8920-9317C1FAFDE4}" dt="2023-11-23T15:03:43.020" v="177" actId="14100"/>
          <ac:picMkLst>
            <pc:docMk/>
            <pc:sldMk cId="1436355379" sldId="275"/>
            <ac:picMk id="5" creationId="{AA7425BC-98A0-0EDA-50F5-FF7DF2A11CBE}"/>
          </ac:picMkLst>
        </pc:picChg>
        <pc:picChg chg="add mod">
          <ac:chgData name="Widodo, Agus A" userId="7e0b41b2-95c0-44fb-a591-8707edf6eef7" providerId="ADAL" clId="{0E490E43-74BB-47A5-8920-9317C1FAFDE4}" dt="2023-11-23T15:04:05.325" v="183" actId="14100"/>
          <ac:picMkLst>
            <pc:docMk/>
            <pc:sldMk cId="1436355379" sldId="275"/>
            <ac:picMk id="8" creationId="{E9EE7EF2-232A-6D2F-4F54-8FFDC59966A7}"/>
          </ac:picMkLst>
        </pc:picChg>
      </pc:sldChg>
      <pc:sldChg chg="addSp delSp modSp add mod">
        <pc:chgData name="Widodo, Agus A" userId="7e0b41b2-95c0-44fb-a591-8707edf6eef7" providerId="ADAL" clId="{0E490E43-74BB-47A5-8920-9317C1FAFDE4}" dt="2023-11-23T16:24:10.014" v="248" actId="1076"/>
        <pc:sldMkLst>
          <pc:docMk/>
          <pc:sldMk cId="301683994" sldId="276"/>
        </pc:sldMkLst>
        <pc:spChg chg="add del mod">
          <ac:chgData name="Widodo, Agus A" userId="7e0b41b2-95c0-44fb-a591-8707edf6eef7" providerId="ADAL" clId="{0E490E43-74BB-47A5-8920-9317C1FAFDE4}" dt="2023-11-23T16:24:07.162" v="246" actId="478"/>
          <ac:spMkLst>
            <pc:docMk/>
            <pc:sldMk cId="301683994" sldId="276"/>
            <ac:spMk id="7" creationId="{31677AFE-70FE-FAD5-C8ED-6CE2CEC2AB9B}"/>
          </ac:spMkLst>
        </pc:spChg>
        <pc:spChg chg="del">
          <ac:chgData name="Widodo, Agus A" userId="7e0b41b2-95c0-44fb-a591-8707edf6eef7" providerId="ADAL" clId="{0E490E43-74BB-47A5-8920-9317C1FAFDE4}" dt="2023-11-23T16:24:03.521" v="245" actId="478"/>
          <ac:spMkLst>
            <pc:docMk/>
            <pc:sldMk cId="301683994" sldId="276"/>
            <ac:spMk id="9" creationId="{8305C91E-D672-D506-FBA7-02FADE3BFBED}"/>
          </ac:spMkLst>
        </pc:spChg>
        <pc:picChg chg="add mod">
          <ac:chgData name="Widodo, Agus A" userId="7e0b41b2-95c0-44fb-a591-8707edf6eef7" providerId="ADAL" clId="{0E490E43-74BB-47A5-8920-9317C1FAFDE4}" dt="2023-11-23T16:24:10.014" v="248" actId="1076"/>
          <ac:picMkLst>
            <pc:docMk/>
            <pc:sldMk cId="301683994" sldId="276"/>
            <ac:picMk id="10" creationId="{F414EADF-7F7C-2793-E0D5-06E2DDFD49E5}"/>
          </ac:picMkLst>
        </pc:picChg>
        <pc:picChg chg="del">
          <ac:chgData name="Widodo, Agus A" userId="7e0b41b2-95c0-44fb-a591-8707edf6eef7" providerId="ADAL" clId="{0E490E43-74BB-47A5-8920-9317C1FAFDE4}" dt="2023-11-23T16:24:02.299" v="244" actId="478"/>
          <ac:picMkLst>
            <pc:docMk/>
            <pc:sldMk cId="301683994" sldId="276"/>
            <ac:picMk id="11" creationId="{DE2C22E2-E4D7-36C5-F823-34AFBFB1D24E}"/>
          </ac:picMkLst>
        </pc:picChg>
      </pc:sldChg>
      <pc:sldChg chg="addSp delSp modSp del mod">
        <pc:chgData name="Widodo, Agus A" userId="7e0b41b2-95c0-44fb-a591-8707edf6eef7" providerId="ADAL" clId="{0E490E43-74BB-47A5-8920-9317C1FAFDE4}" dt="2023-11-23T16:20:42.447" v="240" actId="2696"/>
        <pc:sldMkLst>
          <pc:docMk/>
          <pc:sldMk cId="4150568914" sldId="276"/>
        </pc:sldMkLst>
        <pc:spChg chg="del">
          <ac:chgData name="Widodo, Agus A" userId="7e0b41b2-95c0-44fb-a591-8707edf6eef7" providerId="ADAL" clId="{0E490E43-74BB-47A5-8920-9317C1FAFDE4}" dt="2023-11-23T15:16:10.386" v="222" actId="478"/>
          <ac:spMkLst>
            <pc:docMk/>
            <pc:sldMk cId="4150568914" sldId="276"/>
            <ac:spMk id="2" creationId="{1ECB9218-FC33-42E6-9643-35303CC16D54}"/>
          </ac:spMkLst>
        </pc:spChg>
        <pc:spChg chg="del">
          <ac:chgData name="Widodo, Agus A" userId="7e0b41b2-95c0-44fb-a591-8707edf6eef7" providerId="ADAL" clId="{0E490E43-74BB-47A5-8920-9317C1FAFDE4}" dt="2023-11-23T15:16:08.782" v="221" actId="478"/>
          <ac:spMkLst>
            <pc:docMk/>
            <pc:sldMk cId="4150568914" sldId="276"/>
            <ac:spMk id="6" creationId="{1B36BD2D-335E-A9E0-1F4C-E8C70C8F1B05}"/>
          </ac:spMkLst>
        </pc:spChg>
        <pc:spChg chg="add del mod">
          <ac:chgData name="Widodo, Agus A" userId="7e0b41b2-95c0-44fb-a591-8707edf6eef7" providerId="ADAL" clId="{0E490E43-74BB-47A5-8920-9317C1FAFDE4}" dt="2023-11-23T15:16:11.778" v="223" actId="478"/>
          <ac:spMkLst>
            <pc:docMk/>
            <pc:sldMk cId="4150568914" sldId="276"/>
            <ac:spMk id="7" creationId="{0A25D586-FC69-4D2A-2B51-928C94CFEF0C}"/>
          </ac:spMkLst>
        </pc:spChg>
        <pc:picChg chg="del">
          <ac:chgData name="Widodo, Agus A" userId="7e0b41b2-95c0-44fb-a591-8707edf6eef7" providerId="ADAL" clId="{0E490E43-74BB-47A5-8920-9317C1FAFDE4}" dt="2023-11-23T15:16:06.942" v="220" actId="478"/>
          <ac:picMkLst>
            <pc:docMk/>
            <pc:sldMk cId="4150568914" sldId="276"/>
            <ac:picMk id="5" creationId="{FABD70DD-21C2-3518-3C2F-9193420EECE6}"/>
          </ac:picMkLst>
        </pc:picChg>
      </pc:sldChg>
    </pc:docChg>
  </pc:docChgLst>
  <pc:docChgLst>
    <pc:chgData name="Widodo, Agus A" userId="7e0b41b2-95c0-44fb-a591-8707edf6eef7" providerId="ADAL" clId="{F99C2E87-AEC3-47FF-9A09-EB4FD68007DD}"/>
    <pc:docChg chg="undo redo custSel addSld delSld modSld sldOrd modSection">
      <pc:chgData name="Widodo, Agus A" userId="7e0b41b2-95c0-44fb-a591-8707edf6eef7" providerId="ADAL" clId="{F99C2E87-AEC3-47FF-9A09-EB4FD68007DD}" dt="2023-11-17T13:41:19.098" v="646"/>
      <pc:docMkLst>
        <pc:docMk/>
      </pc:docMkLst>
      <pc:sldChg chg="modSp mod">
        <pc:chgData name="Widodo, Agus A" userId="7e0b41b2-95c0-44fb-a591-8707edf6eef7" providerId="ADAL" clId="{F99C2E87-AEC3-47FF-9A09-EB4FD68007DD}" dt="2023-11-16T11:44:16.207" v="45" actId="20577"/>
        <pc:sldMkLst>
          <pc:docMk/>
          <pc:sldMk cId="1047556459" sldId="256"/>
        </pc:sldMkLst>
        <pc:spChg chg="mod">
          <ac:chgData name="Widodo, Agus A" userId="7e0b41b2-95c0-44fb-a591-8707edf6eef7" providerId="ADAL" clId="{F99C2E87-AEC3-47FF-9A09-EB4FD68007DD}" dt="2023-11-16T11:44:10.416" v="40" actId="20577"/>
          <ac:spMkLst>
            <pc:docMk/>
            <pc:sldMk cId="1047556459" sldId="256"/>
            <ac:spMk id="2" creationId="{9A51F913-C161-47EF-8001-7CC9AF589D69}"/>
          </ac:spMkLst>
        </pc:spChg>
        <pc:spChg chg="mod">
          <ac:chgData name="Widodo, Agus A" userId="7e0b41b2-95c0-44fb-a591-8707edf6eef7" providerId="ADAL" clId="{F99C2E87-AEC3-47FF-9A09-EB4FD68007DD}" dt="2023-11-16T11:44:16.207" v="45" actId="20577"/>
          <ac:spMkLst>
            <pc:docMk/>
            <pc:sldMk cId="1047556459" sldId="256"/>
            <ac:spMk id="6" creationId="{DE7C920A-95BB-4E01-8DBA-7FC08D744DB7}"/>
          </ac:spMkLst>
        </pc:spChg>
      </pc:sldChg>
      <pc:sldChg chg="addSp delSp modSp mod">
        <pc:chgData name="Widodo, Agus A" userId="7e0b41b2-95c0-44fb-a591-8707edf6eef7" providerId="ADAL" clId="{F99C2E87-AEC3-47FF-9A09-EB4FD68007DD}" dt="2023-11-16T14:37:37.106" v="423" actId="478"/>
        <pc:sldMkLst>
          <pc:docMk/>
          <pc:sldMk cId="3929783575" sldId="257"/>
        </pc:sldMkLst>
        <pc:spChg chg="mod">
          <ac:chgData name="Widodo, Agus A" userId="7e0b41b2-95c0-44fb-a591-8707edf6eef7" providerId="ADAL" clId="{F99C2E87-AEC3-47FF-9A09-EB4FD68007DD}" dt="2023-11-16T11:52:19.810" v="111" actId="20577"/>
          <ac:spMkLst>
            <pc:docMk/>
            <pc:sldMk cId="3929783575" sldId="257"/>
            <ac:spMk id="2" creationId="{B3F8386C-027D-4FD4-B136-565A898F5427}"/>
          </ac:spMkLst>
        </pc:spChg>
        <pc:spChg chg="add del mod">
          <ac:chgData name="Widodo, Agus A" userId="7e0b41b2-95c0-44fb-a591-8707edf6eef7" providerId="ADAL" clId="{F99C2E87-AEC3-47FF-9A09-EB4FD68007DD}" dt="2023-11-16T14:37:37.106" v="423" actId="478"/>
          <ac:spMkLst>
            <pc:docMk/>
            <pc:sldMk cId="3929783575" sldId="257"/>
            <ac:spMk id="3" creationId="{439970DD-3C86-2262-43AA-8324B788E61E}"/>
          </ac:spMkLst>
        </pc:spChg>
        <pc:spChg chg="add mod">
          <ac:chgData name="Widodo, Agus A" userId="7e0b41b2-95c0-44fb-a591-8707edf6eef7" providerId="ADAL" clId="{F99C2E87-AEC3-47FF-9A09-EB4FD68007DD}" dt="2023-11-16T11:52:52.244" v="120" actId="1076"/>
          <ac:spMkLst>
            <pc:docMk/>
            <pc:sldMk cId="3929783575" sldId="257"/>
            <ac:spMk id="6" creationId="{6503AC48-BB3B-4689-A838-51D78B35F7F4}"/>
          </ac:spMkLst>
        </pc:spChg>
        <pc:spChg chg="del">
          <ac:chgData name="Widodo, Agus A" userId="7e0b41b2-95c0-44fb-a591-8707edf6eef7" providerId="ADAL" clId="{F99C2E87-AEC3-47FF-9A09-EB4FD68007DD}" dt="2023-11-16T11:52:36.400" v="117" actId="478"/>
          <ac:spMkLst>
            <pc:docMk/>
            <pc:sldMk cId="3929783575" sldId="257"/>
            <ac:spMk id="10" creationId="{72761455-04DE-4BC0-90CE-EA00A5923890}"/>
          </ac:spMkLst>
        </pc:spChg>
        <pc:graphicFrameChg chg="del mod">
          <ac:chgData name="Widodo, Agus A" userId="7e0b41b2-95c0-44fb-a591-8707edf6eef7" providerId="ADAL" clId="{F99C2E87-AEC3-47FF-9A09-EB4FD68007DD}" dt="2023-11-16T11:52:24.598" v="113" actId="478"/>
          <ac:graphicFrameMkLst>
            <pc:docMk/>
            <pc:sldMk cId="3929783575" sldId="257"/>
            <ac:graphicFrameMk id="5" creationId="{A4128006-FD2F-4AE1-B008-43BE51459800}"/>
          </ac:graphicFrameMkLst>
        </pc:graphicFrameChg>
        <pc:picChg chg="add mod">
          <ac:chgData name="Widodo, Agus A" userId="7e0b41b2-95c0-44fb-a591-8707edf6eef7" providerId="ADAL" clId="{F99C2E87-AEC3-47FF-9A09-EB4FD68007DD}" dt="2023-11-16T14:37:26.623" v="415" actId="14100"/>
          <ac:picMkLst>
            <pc:docMk/>
            <pc:sldMk cId="3929783575" sldId="257"/>
            <ac:picMk id="8" creationId="{035EA580-F5FA-4C74-84FC-6B114DC13C97}"/>
          </ac:picMkLst>
        </pc:picChg>
        <pc:picChg chg="del">
          <ac:chgData name="Widodo, Agus A" userId="7e0b41b2-95c0-44fb-a591-8707edf6eef7" providerId="ADAL" clId="{F99C2E87-AEC3-47FF-9A09-EB4FD68007DD}" dt="2023-11-16T11:52:32.094" v="115" actId="478"/>
          <ac:picMkLst>
            <pc:docMk/>
            <pc:sldMk cId="3929783575" sldId="257"/>
            <ac:picMk id="9" creationId="{CEB74065-314E-4117-BC6C-B9028CA82FDA}"/>
          </ac:picMkLst>
        </pc:picChg>
        <pc:picChg chg="add mod">
          <ac:chgData name="Widodo, Agus A" userId="7e0b41b2-95c0-44fb-a591-8707edf6eef7" providerId="ADAL" clId="{F99C2E87-AEC3-47FF-9A09-EB4FD68007DD}" dt="2023-11-16T14:37:28.270" v="416" actId="1076"/>
          <ac:picMkLst>
            <pc:docMk/>
            <pc:sldMk cId="3929783575" sldId="257"/>
            <ac:picMk id="13" creationId="{9468D4E0-BD94-43BA-9810-848D4652F95F}"/>
          </ac:picMkLst>
        </pc:picChg>
      </pc:sldChg>
      <pc:sldChg chg="addSp delSp modSp mod">
        <pc:chgData name="Widodo, Agus A" userId="7e0b41b2-95c0-44fb-a591-8707edf6eef7" providerId="ADAL" clId="{F99C2E87-AEC3-47FF-9A09-EB4FD68007DD}" dt="2023-11-16T14:54:07.569" v="469" actId="20577"/>
        <pc:sldMkLst>
          <pc:docMk/>
          <pc:sldMk cId="2405268846" sldId="258"/>
        </pc:sldMkLst>
        <pc:spChg chg="add mod">
          <ac:chgData name="Widodo, Agus A" userId="7e0b41b2-95c0-44fb-a591-8707edf6eef7" providerId="ADAL" clId="{F99C2E87-AEC3-47FF-9A09-EB4FD68007DD}" dt="2023-11-16T14:54:07.569" v="469" actId="20577"/>
          <ac:spMkLst>
            <pc:docMk/>
            <pc:sldMk cId="2405268846" sldId="258"/>
            <ac:spMk id="2" creationId="{A3F748BC-9287-0872-3A96-FAB165964DF3}"/>
          </ac:spMkLst>
        </pc:spChg>
        <pc:grpChg chg="del">
          <ac:chgData name="Widodo, Agus A" userId="7e0b41b2-95c0-44fb-a591-8707edf6eef7" providerId="ADAL" clId="{F99C2E87-AEC3-47FF-9A09-EB4FD68007DD}" dt="2023-11-16T12:00:18.983" v="131" actId="478"/>
          <ac:grpSpMkLst>
            <pc:docMk/>
            <pc:sldMk cId="2405268846" sldId="258"/>
            <ac:grpSpMk id="6" creationId="{0A36EAD9-7F12-45FA-8F7F-C4BD1EDE76AD}"/>
          </ac:grpSpMkLst>
        </pc:grpChg>
        <pc:graphicFrameChg chg="del">
          <ac:chgData name="Widodo, Agus A" userId="7e0b41b2-95c0-44fb-a591-8707edf6eef7" providerId="ADAL" clId="{F99C2E87-AEC3-47FF-9A09-EB4FD68007DD}" dt="2023-11-16T12:00:21.015" v="132" actId="478"/>
          <ac:graphicFrameMkLst>
            <pc:docMk/>
            <pc:sldMk cId="2405268846" sldId="258"/>
            <ac:graphicFrameMk id="11" creationId="{43C2B40A-0FD7-4475-AB0E-B79C0856745A}"/>
          </ac:graphicFrameMkLst>
        </pc:graphicFrameChg>
        <pc:picChg chg="add mod modCrop">
          <ac:chgData name="Widodo, Agus A" userId="7e0b41b2-95c0-44fb-a591-8707edf6eef7" providerId="ADAL" clId="{F99C2E87-AEC3-47FF-9A09-EB4FD68007DD}" dt="2023-11-16T12:01:26.477" v="142" actId="1076"/>
          <ac:picMkLst>
            <pc:docMk/>
            <pc:sldMk cId="2405268846" sldId="258"/>
            <ac:picMk id="3" creationId="{A0DB0AF3-AB14-46B0-9E5B-FEF6DB63FC46}"/>
          </ac:picMkLst>
        </pc:picChg>
        <pc:picChg chg="add mod">
          <ac:chgData name="Widodo, Agus A" userId="7e0b41b2-95c0-44fb-a591-8707edf6eef7" providerId="ADAL" clId="{F99C2E87-AEC3-47FF-9A09-EB4FD68007DD}" dt="2023-11-16T12:01:32.460" v="144" actId="1076"/>
          <ac:picMkLst>
            <pc:docMk/>
            <pc:sldMk cId="2405268846" sldId="258"/>
            <ac:picMk id="9" creationId="{336E9D04-5FB7-4D15-AD1D-55FE778532E6}"/>
          </ac:picMkLst>
        </pc:picChg>
      </pc:sldChg>
      <pc:sldChg chg="addSp delSp modSp mod">
        <pc:chgData name="Widodo, Agus A" userId="7e0b41b2-95c0-44fb-a591-8707edf6eef7" providerId="ADAL" clId="{F99C2E87-AEC3-47FF-9A09-EB4FD68007DD}" dt="2023-11-17T10:32:32.049" v="583" actId="478"/>
        <pc:sldMkLst>
          <pc:docMk/>
          <pc:sldMk cId="3666692868" sldId="259"/>
        </pc:sldMkLst>
        <pc:spChg chg="mod">
          <ac:chgData name="Widodo, Agus A" userId="7e0b41b2-95c0-44fb-a591-8707edf6eef7" providerId="ADAL" clId="{F99C2E87-AEC3-47FF-9A09-EB4FD68007DD}" dt="2023-11-16T11:51:40.956" v="81" actId="1076"/>
          <ac:spMkLst>
            <pc:docMk/>
            <pc:sldMk cId="3666692868" sldId="259"/>
            <ac:spMk id="2" creationId="{8460B2A6-3FAC-440D-BE28-3EAAC5E652D2}"/>
          </ac:spMkLst>
        </pc:spChg>
        <pc:spChg chg="mod">
          <ac:chgData name="Widodo, Agus A" userId="7e0b41b2-95c0-44fb-a591-8707edf6eef7" providerId="ADAL" clId="{F99C2E87-AEC3-47FF-9A09-EB4FD68007DD}" dt="2023-11-16T11:52:00.029" v="100" actId="20577"/>
          <ac:spMkLst>
            <pc:docMk/>
            <pc:sldMk cId="3666692868" sldId="259"/>
            <ac:spMk id="3" creationId="{680294F3-918A-410B-9414-6A2A3B00A620}"/>
          </ac:spMkLst>
        </pc:spChg>
        <pc:spChg chg="add mod">
          <ac:chgData name="Widodo, Agus A" userId="7e0b41b2-95c0-44fb-a591-8707edf6eef7" providerId="ADAL" clId="{F99C2E87-AEC3-47FF-9A09-EB4FD68007DD}" dt="2023-11-16T14:40:16.102" v="446" actId="14100"/>
          <ac:spMkLst>
            <pc:docMk/>
            <pc:sldMk cId="3666692868" sldId="259"/>
            <ac:spMk id="5" creationId="{AD61CF6A-7A07-0529-FA04-0007C5DCBF0A}"/>
          </ac:spMkLst>
        </pc:spChg>
        <pc:spChg chg="add del mod">
          <ac:chgData name="Widodo, Agus A" userId="7e0b41b2-95c0-44fb-a591-8707edf6eef7" providerId="ADAL" clId="{F99C2E87-AEC3-47FF-9A09-EB4FD68007DD}" dt="2023-11-17T10:32:32.049" v="583" actId="478"/>
          <ac:spMkLst>
            <pc:docMk/>
            <pc:sldMk cId="3666692868" sldId="259"/>
            <ac:spMk id="9" creationId="{7F2338A0-CF8E-E2FC-D954-51DC925CDAF0}"/>
          </ac:spMkLst>
        </pc:spChg>
        <pc:picChg chg="add mod modCrop">
          <ac:chgData name="Widodo, Agus A" userId="7e0b41b2-95c0-44fb-a591-8707edf6eef7" providerId="ADAL" clId="{F99C2E87-AEC3-47FF-9A09-EB4FD68007DD}" dt="2023-11-16T14:40:00.286" v="424" actId="1076"/>
          <ac:picMkLst>
            <pc:docMk/>
            <pc:sldMk cId="3666692868" sldId="259"/>
            <ac:picMk id="7" creationId="{543D1B5E-345B-41BA-ACDE-1E16C7219E66}"/>
          </ac:picMkLst>
        </pc:picChg>
      </pc:sldChg>
      <pc:sldChg chg="addSp delSp modSp add del mod">
        <pc:chgData name="Widodo, Agus A" userId="7e0b41b2-95c0-44fb-a591-8707edf6eef7" providerId="ADAL" clId="{F99C2E87-AEC3-47FF-9A09-EB4FD68007DD}" dt="2023-11-16T17:54:42.477" v="576" actId="1076"/>
        <pc:sldMkLst>
          <pc:docMk/>
          <pc:sldMk cId="1668844574" sldId="260"/>
        </pc:sldMkLst>
        <pc:spChg chg="mod">
          <ac:chgData name="Widodo, Agus A" userId="7e0b41b2-95c0-44fb-a591-8707edf6eef7" providerId="ADAL" clId="{F99C2E87-AEC3-47FF-9A09-EB4FD68007DD}" dt="2023-11-16T12:07:13.955" v="166" actId="20577"/>
          <ac:spMkLst>
            <pc:docMk/>
            <pc:sldMk cId="1668844574" sldId="260"/>
            <ac:spMk id="2" creationId="{1ECB9218-FC33-42E6-9643-35303CC16D54}"/>
          </ac:spMkLst>
        </pc:spChg>
        <pc:spChg chg="del">
          <ac:chgData name="Widodo, Agus A" userId="7e0b41b2-95c0-44fb-a591-8707edf6eef7" providerId="ADAL" clId="{F99C2E87-AEC3-47FF-9A09-EB4FD68007DD}" dt="2023-11-16T12:07:17.280" v="167" actId="478"/>
          <ac:spMkLst>
            <pc:docMk/>
            <pc:sldMk cId="1668844574" sldId="260"/>
            <ac:spMk id="3" creationId="{DEFE43D3-EF70-4CA7-804A-D73536EF1DD9}"/>
          </ac:spMkLst>
        </pc:spChg>
        <pc:spChg chg="del">
          <ac:chgData name="Widodo, Agus A" userId="7e0b41b2-95c0-44fb-a591-8707edf6eef7" providerId="ADAL" clId="{F99C2E87-AEC3-47FF-9A09-EB4FD68007DD}" dt="2023-11-16T12:07:22.581" v="171" actId="478"/>
          <ac:spMkLst>
            <pc:docMk/>
            <pc:sldMk cId="1668844574" sldId="260"/>
            <ac:spMk id="5" creationId="{613DDEF1-70B7-4083-8C7C-00DF6301D21A}"/>
          </ac:spMkLst>
        </pc:spChg>
        <pc:spChg chg="del">
          <ac:chgData name="Widodo, Agus A" userId="7e0b41b2-95c0-44fb-a591-8707edf6eef7" providerId="ADAL" clId="{F99C2E87-AEC3-47FF-9A09-EB4FD68007DD}" dt="2023-11-16T12:07:20.661" v="169" actId="478"/>
          <ac:spMkLst>
            <pc:docMk/>
            <pc:sldMk cId="1668844574" sldId="260"/>
            <ac:spMk id="6" creationId="{3F9D4500-391F-4B74-A5E3-E13C286593F6}"/>
          </ac:spMkLst>
        </pc:spChg>
        <pc:spChg chg="del">
          <ac:chgData name="Widodo, Agus A" userId="7e0b41b2-95c0-44fb-a591-8707edf6eef7" providerId="ADAL" clId="{F99C2E87-AEC3-47FF-9A09-EB4FD68007DD}" dt="2023-11-16T12:07:25.249" v="173" actId="478"/>
          <ac:spMkLst>
            <pc:docMk/>
            <pc:sldMk cId="1668844574" sldId="260"/>
            <ac:spMk id="7" creationId="{ACE9F1A3-34FD-48CD-9BCC-9708217D8DC5}"/>
          </ac:spMkLst>
        </pc:spChg>
        <pc:spChg chg="del mod">
          <ac:chgData name="Widodo, Agus A" userId="7e0b41b2-95c0-44fb-a591-8707edf6eef7" providerId="ADAL" clId="{F99C2E87-AEC3-47FF-9A09-EB4FD68007DD}" dt="2023-11-16T12:07:26.544" v="174" actId="478"/>
          <ac:spMkLst>
            <pc:docMk/>
            <pc:sldMk cId="1668844574" sldId="260"/>
            <ac:spMk id="8" creationId="{C256DFC9-695E-476A-A5B1-D0B687919C87}"/>
          </ac:spMkLst>
        </pc:spChg>
        <pc:spChg chg="del">
          <ac:chgData name="Widodo, Agus A" userId="7e0b41b2-95c0-44fb-a591-8707edf6eef7" providerId="ADAL" clId="{F99C2E87-AEC3-47FF-9A09-EB4FD68007DD}" dt="2023-11-16T12:07:27.839" v="175" actId="478"/>
          <ac:spMkLst>
            <pc:docMk/>
            <pc:sldMk cId="1668844574" sldId="260"/>
            <ac:spMk id="9" creationId="{39079728-14BE-4E48-9358-E5652186B78B}"/>
          </ac:spMkLst>
        </pc:spChg>
        <pc:spChg chg="del">
          <ac:chgData name="Widodo, Agus A" userId="7e0b41b2-95c0-44fb-a591-8707edf6eef7" providerId="ADAL" clId="{F99C2E87-AEC3-47FF-9A09-EB4FD68007DD}" dt="2023-11-16T12:07:29.184" v="176" actId="478"/>
          <ac:spMkLst>
            <pc:docMk/>
            <pc:sldMk cId="1668844574" sldId="260"/>
            <ac:spMk id="10" creationId="{DD30710F-CA05-4F8C-B420-3CE57DC5FA2D}"/>
          </ac:spMkLst>
        </pc:spChg>
        <pc:spChg chg="del">
          <ac:chgData name="Widodo, Agus A" userId="7e0b41b2-95c0-44fb-a591-8707edf6eef7" providerId="ADAL" clId="{F99C2E87-AEC3-47FF-9A09-EB4FD68007DD}" dt="2023-11-16T12:07:21.765" v="170" actId="478"/>
          <ac:spMkLst>
            <pc:docMk/>
            <pc:sldMk cId="1668844574" sldId="260"/>
            <ac:spMk id="11" creationId="{FE0EB5D6-9EC3-4991-96F5-A8E6FA6A94E1}"/>
          </ac:spMkLst>
        </pc:spChg>
        <pc:spChg chg="add del mod">
          <ac:chgData name="Widodo, Agus A" userId="7e0b41b2-95c0-44fb-a591-8707edf6eef7" providerId="ADAL" clId="{F99C2E87-AEC3-47FF-9A09-EB4FD68007DD}" dt="2023-11-16T12:07:19.038" v="168" actId="478"/>
          <ac:spMkLst>
            <pc:docMk/>
            <pc:sldMk cId="1668844574" sldId="260"/>
            <ac:spMk id="14" creationId="{D51D41C1-3A95-4BA6-8B76-5A21D6918D62}"/>
          </ac:spMkLst>
        </pc:spChg>
        <pc:spChg chg="add mod">
          <ac:chgData name="Widodo, Agus A" userId="7e0b41b2-95c0-44fb-a591-8707edf6eef7" providerId="ADAL" clId="{F99C2E87-AEC3-47FF-9A09-EB4FD68007DD}" dt="2023-11-16T12:17:09.116" v="226" actId="1076"/>
          <ac:spMkLst>
            <pc:docMk/>
            <pc:sldMk cId="1668844574" sldId="260"/>
            <ac:spMk id="19" creationId="{D15FEE6E-F098-4BF3-AFCC-5AD81FFA7CE8}"/>
          </ac:spMkLst>
        </pc:spChg>
        <pc:picChg chg="add mod">
          <ac:chgData name="Widodo, Agus A" userId="7e0b41b2-95c0-44fb-a591-8707edf6eef7" providerId="ADAL" clId="{F99C2E87-AEC3-47FF-9A09-EB4FD68007DD}" dt="2023-11-16T12:17:10.005" v="227" actId="1076"/>
          <ac:picMkLst>
            <pc:docMk/>
            <pc:sldMk cId="1668844574" sldId="260"/>
            <ac:picMk id="16" creationId="{0FB07747-D919-4756-8A2C-BCA1A01FE8B1}"/>
          </ac:picMkLst>
        </pc:picChg>
        <pc:picChg chg="add mod">
          <ac:chgData name="Widodo, Agus A" userId="7e0b41b2-95c0-44fb-a591-8707edf6eef7" providerId="ADAL" clId="{F99C2E87-AEC3-47FF-9A09-EB4FD68007DD}" dt="2023-11-16T17:54:42.477" v="576" actId="1076"/>
          <ac:picMkLst>
            <pc:docMk/>
            <pc:sldMk cId="1668844574" sldId="260"/>
            <ac:picMk id="18" creationId="{DC25DDED-E471-4295-B924-753EFF354125}"/>
          </ac:picMkLst>
        </pc:picChg>
      </pc:sldChg>
      <pc:sldChg chg="add del">
        <pc:chgData name="Widodo, Agus A" userId="7e0b41b2-95c0-44fb-a591-8707edf6eef7" providerId="ADAL" clId="{F99C2E87-AEC3-47FF-9A09-EB4FD68007DD}" dt="2023-11-16T12:24:00.273" v="336" actId="47"/>
        <pc:sldMkLst>
          <pc:docMk/>
          <pc:sldMk cId="1565011255" sldId="262"/>
        </pc:sldMkLst>
      </pc:sldChg>
      <pc:sldChg chg="modSp del mod">
        <pc:chgData name="Widodo, Agus A" userId="7e0b41b2-95c0-44fb-a591-8707edf6eef7" providerId="ADAL" clId="{F99C2E87-AEC3-47FF-9A09-EB4FD68007DD}" dt="2023-11-16T12:24:00.273" v="336" actId="47"/>
        <pc:sldMkLst>
          <pc:docMk/>
          <pc:sldMk cId="849403954" sldId="263"/>
        </pc:sldMkLst>
        <pc:spChg chg="mod">
          <ac:chgData name="Widodo, Agus A" userId="7e0b41b2-95c0-44fb-a591-8707edf6eef7" providerId="ADAL" clId="{F99C2E87-AEC3-47FF-9A09-EB4FD68007DD}" dt="2023-11-16T12:23:46.917" v="331" actId="20577"/>
          <ac:spMkLst>
            <pc:docMk/>
            <pc:sldMk cId="849403954" sldId="263"/>
            <ac:spMk id="3" creationId="{344F217E-27E8-4E24-AB40-BE3A6B0D5F5D}"/>
          </ac:spMkLst>
        </pc:spChg>
      </pc:sldChg>
      <pc:sldChg chg="add del">
        <pc:chgData name="Widodo, Agus A" userId="7e0b41b2-95c0-44fb-a591-8707edf6eef7" providerId="ADAL" clId="{F99C2E87-AEC3-47FF-9A09-EB4FD68007DD}" dt="2023-11-16T12:24:00.273" v="336" actId="47"/>
        <pc:sldMkLst>
          <pc:docMk/>
          <pc:sldMk cId="73801947" sldId="264"/>
        </pc:sldMkLst>
      </pc:sldChg>
      <pc:sldChg chg="add del">
        <pc:chgData name="Widodo, Agus A" userId="7e0b41b2-95c0-44fb-a591-8707edf6eef7" providerId="ADAL" clId="{F99C2E87-AEC3-47FF-9A09-EB4FD68007DD}" dt="2023-11-16T12:24:00.273" v="336" actId="47"/>
        <pc:sldMkLst>
          <pc:docMk/>
          <pc:sldMk cId="526871954" sldId="265"/>
        </pc:sldMkLst>
      </pc:sldChg>
      <pc:sldChg chg="addSp delSp modSp mod">
        <pc:chgData name="Widodo, Agus A" userId="7e0b41b2-95c0-44fb-a591-8707edf6eef7" providerId="ADAL" clId="{F99C2E87-AEC3-47FF-9A09-EB4FD68007DD}" dt="2023-11-16T13:42:09.184" v="414" actId="478"/>
        <pc:sldMkLst>
          <pc:docMk/>
          <pc:sldMk cId="3998201375" sldId="267"/>
        </pc:sldMkLst>
        <pc:spChg chg="add del mod">
          <ac:chgData name="Widodo, Agus A" userId="7e0b41b2-95c0-44fb-a591-8707edf6eef7" providerId="ADAL" clId="{F99C2E87-AEC3-47FF-9A09-EB4FD68007DD}" dt="2023-11-16T13:42:07.506" v="413" actId="478"/>
          <ac:spMkLst>
            <pc:docMk/>
            <pc:sldMk cId="3998201375" sldId="267"/>
            <ac:spMk id="4" creationId="{89CEC132-AD73-4A48-A930-7BB7C45CD5D0}"/>
          </ac:spMkLst>
        </pc:spChg>
        <pc:spChg chg="add del mod">
          <ac:chgData name="Widodo, Agus A" userId="7e0b41b2-95c0-44fb-a591-8707edf6eef7" providerId="ADAL" clId="{F99C2E87-AEC3-47FF-9A09-EB4FD68007DD}" dt="2023-11-16T12:23:47.140" v="332" actId="478"/>
          <ac:spMkLst>
            <pc:docMk/>
            <pc:sldMk cId="3998201375" sldId="267"/>
            <ac:spMk id="7" creationId="{8446FA3F-D89F-4F5B-BC5F-5335BC9F5CCA}"/>
          </ac:spMkLst>
        </pc:spChg>
        <pc:spChg chg="add del mod">
          <ac:chgData name="Widodo, Agus A" userId="7e0b41b2-95c0-44fb-a591-8707edf6eef7" providerId="ADAL" clId="{F99C2E87-AEC3-47FF-9A09-EB4FD68007DD}" dt="2023-11-16T13:42:09.184" v="414" actId="478"/>
          <ac:spMkLst>
            <pc:docMk/>
            <pc:sldMk cId="3998201375" sldId="267"/>
            <ac:spMk id="9" creationId="{CF3EA7E9-14D3-4E6D-8FE1-97C4EE6B08DC}"/>
          </ac:spMkLst>
        </pc:spChg>
      </pc:sldChg>
      <pc:sldChg chg="add del">
        <pc:chgData name="Widodo, Agus A" userId="7e0b41b2-95c0-44fb-a591-8707edf6eef7" providerId="ADAL" clId="{F99C2E87-AEC3-47FF-9A09-EB4FD68007DD}" dt="2023-11-16T12:24:00.273" v="336" actId="47"/>
        <pc:sldMkLst>
          <pc:docMk/>
          <pc:sldMk cId="1496686488" sldId="268"/>
        </pc:sldMkLst>
      </pc:sldChg>
      <pc:sldChg chg="addSp delSp modSp add mod">
        <pc:chgData name="Widodo, Agus A" userId="7e0b41b2-95c0-44fb-a591-8707edf6eef7" providerId="ADAL" clId="{F99C2E87-AEC3-47FF-9A09-EB4FD68007DD}" dt="2023-11-16T15:37:06.714" v="574" actId="20577"/>
        <pc:sldMkLst>
          <pc:docMk/>
          <pc:sldMk cId="3133854998" sldId="268"/>
        </pc:sldMkLst>
        <pc:spChg chg="mod">
          <ac:chgData name="Widodo, Agus A" userId="7e0b41b2-95c0-44fb-a591-8707edf6eef7" providerId="ADAL" clId="{F99C2E87-AEC3-47FF-9A09-EB4FD68007DD}" dt="2023-11-16T12:24:51.771" v="361" actId="20577"/>
          <ac:spMkLst>
            <pc:docMk/>
            <pc:sldMk cId="3133854998" sldId="268"/>
            <ac:spMk id="2" creationId="{1ECB9218-FC33-42E6-9643-35303CC16D54}"/>
          </ac:spMkLst>
        </pc:spChg>
        <pc:spChg chg="add del mod">
          <ac:chgData name="Widodo, Agus A" userId="7e0b41b2-95c0-44fb-a591-8707edf6eef7" providerId="ADAL" clId="{F99C2E87-AEC3-47FF-9A09-EB4FD68007DD}" dt="2023-11-16T12:24:58.023" v="364"/>
          <ac:spMkLst>
            <pc:docMk/>
            <pc:sldMk cId="3133854998" sldId="268"/>
            <ac:spMk id="5" creationId="{2E7168FE-501C-4E50-B00C-FFF83A389F5E}"/>
          </ac:spMkLst>
        </pc:spChg>
        <pc:spChg chg="add del mod">
          <ac:chgData name="Widodo, Agus A" userId="7e0b41b2-95c0-44fb-a591-8707edf6eef7" providerId="ADAL" clId="{F99C2E87-AEC3-47FF-9A09-EB4FD68007DD}" dt="2023-11-16T12:24:34.251" v="353" actId="21"/>
          <ac:spMkLst>
            <pc:docMk/>
            <pc:sldMk cId="3133854998" sldId="268"/>
            <ac:spMk id="8" creationId="{B682F44E-7A1A-4DA8-9C04-EC72A6041FFA}"/>
          </ac:spMkLst>
        </pc:spChg>
        <pc:spChg chg="add mod">
          <ac:chgData name="Widodo, Agus A" userId="7e0b41b2-95c0-44fb-a591-8707edf6eef7" providerId="ADAL" clId="{F99C2E87-AEC3-47FF-9A09-EB4FD68007DD}" dt="2023-11-16T15:37:06.714" v="574" actId="20577"/>
          <ac:spMkLst>
            <pc:docMk/>
            <pc:sldMk cId="3133854998" sldId="268"/>
            <ac:spMk id="11" creationId="{B252F2F9-31A2-4A61-91CD-EF95A05546EF}"/>
          </ac:spMkLst>
        </pc:spChg>
        <pc:spChg chg="del mod">
          <ac:chgData name="Widodo, Agus A" userId="7e0b41b2-95c0-44fb-a591-8707edf6eef7" providerId="ADAL" clId="{F99C2E87-AEC3-47FF-9A09-EB4FD68007DD}" dt="2023-11-16T12:24:56.651" v="363" actId="478"/>
          <ac:spMkLst>
            <pc:docMk/>
            <pc:sldMk cId="3133854998" sldId="268"/>
            <ac:spMk id="19" creationId="{D15FEE6E-F098-4BF3-AFCC-5AD81FFA7CE8}"/>
          </ac:spMkLst>
        </pc:spChg>
        <pc:picChg chg="del">
          <ac:chgData name="Widodo, Agus A" userId="7e0b41b2-95c0-44fb-a591-8707edf6eef7" providerId="ADAL" clId="{F99C2E87-AEC3-47FF-9A09-EB4FD68007DD}" dt="2023-11-16T12:24:23.560" v="350" actId="478"/>
          <ac:picMkLst>
            <pc:docMk/>
            <pc:sldMk cId="3133854998" sldId="268"/>
            <ac:picMk id="16" creationId="{0FB07747-D919-4756-8A2C-BCA1A01FE8B1}"/>
          </ac:picMkLst>
        </pc:picChg>
        <pc:picChg chg="del">
          <ac:chgData name="Widodo, Agus A" userId="7e0b41b2-95c0-44fb-a591-8707edf6eef7" providerId="ADAL" clId="{F99C2E87-AEC3-47FF-9A09-EB4FD68007DD}" dt="2023-11-16T12:24:24.327" v="351" actId="478"/>
          <ac:picMkLst>
            <pc:docMk/>
            <pc:sldMk cId="3133854998" sldId="268"/>
            <ac:picMk id="18" creationId="{DC25DDED-E471-4295-B924-753EFF354125}"/>
          </ac:picMkLst>
        </pc:picChg>
      </pc:sldChg>
      <pc:sldChg chg="add del">
        <pc:chgData name="Widodo, Agus A" userId="7e0b41b2-95c0-44fb-a591-8707edf6eef7" providerId="ADAL" clId="{F99C2E87-AEC3-47FF-9A09-EB4FD68007DD}" dt="2023-11-16T12:24:00.273" v="336" actId="47"/>
        <pc:sldMkLst>
          <pc:docMk/>
          <pc:sldMk cId="62056233" sldId="269"/>
        </pc:sldMkLst>
      </pc:sldChg>
      <pc:sldChg chg="new del">
        <pc:chgData name="Widodo, Agus A" userId="7e0b41b2-95c0-44fb-a591-8707edf6eef7" providerId="ADAL" clId="{F99C2E87-AEC3-47FF-9A09-EB4FD68007DD}" dt="2023-11-16T12:24:43.798" v="355" actId="680"/>
        <pc:sldMkLst>
          <pc:docMk/>
          <pc:sldMk cId="256746825" sldId="269"/>
        </pc:sldMkLst>
      </pc:sldChg>
      <pc:sldChg chg="addSp delSp modSp add del mod">
        <pc:chgData name="Widodo, Agus A" userId="7e0b41b2-95c0-44fb-a591-8707edf6eef7" providerId="ADAL" clId="{F99C2E87-AEC3-47FF-9A09-EB4FD68007DD}" dt="2023-11-16T13:42:03.289" v="412" actId="2696"/>
        <pc:sldMkLst>
          <pc:docMk/>
          <pc:sldMk cId="1736605445" sldId="269"/>
        </pc:sldMkLst>
        <pc:spChg chg="del">
          <ac:chgData name="Widodo, Agus A" userId="7e0b41b2-95c0-44fb-a591-8707edf6eef7" providerId="ADAL" clId="{F99C2E87-AEC3-47FF-9A09-EB4FD68007DD}" dt="2023-11-16T13:41:57.588" v="409" actId="478"/>
          <ac:spMkLst>
            <pc:docMk/>
            <pc:sldMk cId="1736605445" sldId="269"/>
            <ac:spMk id="2" creationId="{1ECB9218-FC33-42E6-9643-35303CC16D54}"/>
          </ac:spMkLst>
        </pc:spChg>
        <pc:spChg chg="add del mod">
          <ac:chgData name="Widodo, Agus A" userId="7e0b41b2-95c0-44fb-a591-8707edf6eef7" providerId="ADAL" clId="{F99C2E87-AEC3-47FF-9A09-EB4FD68007DD}" dt="2023-11-16T12:25:34.395" v="393" actId="478"/>
          <ac:spMkLst>
            <pc:docMk/>
            <pc:sldMk cId="1736605445" sldId="269"/>
            <ac:spMk id="3" creationId="{13A8A767-4D88-47F0-9F2C-A11B8DE92C5D}"/>
          </ac:spMkLst>
        </pc:spChg>
        <pc:spChg chg="del">
          <ac:chgData name="Widodo, Agus A" userId="7e0b41b2-95c0-44fb-a591-8707edf6eef7" providerId="ADAL" clId="{F99C2E87-AEC3-47FF-9A09-EB4FD68007DD}" dt="2023-11-16T12:25:24.557" v="388" actId="478"/>
          <ac:spMkLst>
            <pc:docMk/>
            <pc:sldMk cId="1736605445" sldId="269"/>
            <ac:spMk id="5" creationId="{2E7168FE-501C-4E50-B00C-FFF83A389F5E}"/>
          </ac:spMkLst>
        </pc:spChg>
        <pc:spChg chg="add del mod">
          <ac:chgData name="Widodo, Agus A" userId="7e0b41b2-95c0-44fb-a591-8707edf6eef7" providerId="ADAL" clId="{F99C2E87-AEC3-47FF-9A09-EB4FD68007DD}" dt="2023-11-16T12:25:32.638" v="392"/>
          <ac:spMkLst>
            <pc:docMk/>
            <pc:sldMk cId="1736605445" sldId="269"/>
            <ac:spMk id="8" creationId="{EF67BFC0-CFA0-4902-9306-A4A3779CF272}"/>
          </ac:spMkLst>
        </pc:spChg>
        <pc:spChg chg="add del mod">
          <ac:chgData name="Widodo, Agus A" userId="7e0b41b2-95c0-44fb-a591-8707edf6eef7" providerId="ADAL" clId="{F99C2E87-AEC3-47FF-9A09-EB4FD68007DD}" dt="2023-11-16T13:42:00.207" v="411" actId="478"/>
          <ac:spMkLst>
            <pc:docMk/>
            <pc:sldMk cId="1736605445" sldId="269"/>
            <ac:spMk id="13" creationId="{6178998F-072A-450D-B3CA-C9AABB8C6406}"/>
          </ac:spMkLst>
        </pc:spChg>
        <pc:spChg chg="del">
          <ac:chgData name="Widodo, Agus A" userId="7e0b41b2-95c0-44fb-a591-8707edf6eef7" providerId="ADAL" clId="{F99C2E87-AEC3-47FF-9A09-EB4FD68007DD}" dt="2023-11-16T12:25:26.809" v="389" actId="478"/>
          <ac:spMkLst>
            <pc:docMk/>
            <pc:sldMk cId="1736605445" sldId="269"/>
            <ac:spMk id="19" creationId="{D15FEE6E-F098-4BF3-AFCC-5AD81FFA7CE8}"/>
          </ac:spMkLst>
        </pc:spChg>
        <pc:picChg chg="add del mod">
          <ac:chgData name="Widodo, Agus A" userId="7e0b41b2-95c0-44fb-a591-8707edf6eef7" providerId="ADAL" clId="{F99C2E87-AEC3-47FF-9A09-EB4FD68007DD}" dt="2023-11-16T13:41:56.144" v="408" actId="478"/>
          <ac:picMkLst>
            <pc:docMk/>
            <pc:sldMk cId="1736605445" sldId="269"/>
            <ac:picMk id="7" creationId="{65B84F7B-3C73-4E5B-AA28-FB09CB53C229}"/>
          </ac:picMkLst>
        </pc:picChg>
        <pc:picChg chg="add del mod">
          <ac:chgData name="Widodo, Agus A" userId="7e0b41b2-95c0-44fb-a591-8707edf6eef7" providerId="ADAL" clId="{F99C2E87-AEC3-47FF-9A09-EB4FD68007DD}" dt="2023-11-16T13:41:58.079" v="410" actId="478"/>
          <ac:picMkLst>
            <pc:docMk/>
            <pc:sldMk cId="1736605445" sldId="269"/>
            <ac:picMk id="10" creationId="{873D7C57-B738-45F7-9F18-F89B3313CB7A}"/>
          </ac:picMkLst>
        </pc:picChg>
      </pc:sldChg>
      <pc:sldChg chg="addSp delSp modSp new mod">
        <pc:chgData name="Widodo, Agus A" userId="7e0b41b2-95c0-44fb-a591-8707edf6eef7" providerId="ADAL" clId="{F99C2E87-AEC3-47FF-9A09-EB4FD68007DD}" dt="2023-11-16T15:13:05.872" v="496" actId="1076"/>
        <pc:sldMkLst>
          <pc:docMk/>
          <pc:sldMk cId="2732084217" sldId="269"/>
        </pc:sldMkLst>
        <pc:spChg chg="mod">
          <ac:chgData name="Widodo, Agus A" userId="7e0b41b2-95c0-44fb-a591-8707edf6eef7" providerId="ADAL" clId="{F99C2E87-AEC3-47FF-9A09-EB4FD68007DD}" dt="2023-11-16T15:12:34.509" v="487" actId="20577"/>
          <ac:spMkLst>
            <pc:docMk/>
            <pc:sldMk cId="2732084217" sldId="269"/>
            <ac:spMk id="2" creationId="{58A57A14-1677-AAB9-B83B-40BB16C62F11}"/>
          </ac:spMkLst>
        </pc:spChg>
        <pc:spChg chg="del">
          <ac:chgData name="Widodo, Agus A" userId="7e0b41b2-95c0-44fb-a591-8707edf6eef7" providerId="ADAL" clId="{F99C2E87-AEC3-47FF-9A09-EB4FD68007DD}" dt="2023-11-16T15:12:37.072" v="488" actId="478"/>
          <ac:spMkLst>
            <pc:docMk/>
            <pc:sldMk cId="2732084217" sldId="269"/>
            <ac:spMk id="3" creationId="{D6351091-D866-9E43-A397-4D2FE920CF54}"/>
          </ac:spMkLst>
        </pc:spChg>
        <pc:spChg chg="add mod">
          <ac:chgData name="Widodo, Agus A" userId="7e0b41b2-95c0-44fb-a591-8707edf6eef7" providerId="ADAL" clId="{F99C2E87-AEC3-47FF-9A09-EB4FD68007DD}" dt="2023-11-16T15:13:01.369" v="494" actId="14100"/>
          <ac:spMkLst>
            <pc:docMk/>
            <pc:sldMk cId="2732084217" sldId="269"/>
            <ac:spMk id="6" creationId="{56131450-A453-5B3F-79CB-D81FA767D386}"/>
          </ac:spMkLst>
        </pc:spChg>
        <pc:picChg chg="add mod">
          <ac:chgData name="Widodo, Agus A" userId="7e0b41b2-95c0-44fb-a591-8707edf6eef7" providerId="ADAL" clId="{F99C2E87-AEC3-47FF-9A09-EB4FD68007DD}" dt="2023-11-16T15:13:05.872" v="496" actId="1076"/>
          <ac:picMkLst>
            <pc:docMk/>
            <pc:sldMk cId="2732084217" sldId="269"/>
            <ac:picMk id="5" creationId="{E550CA52-7739-66C8-6598-1A6CDE2159E9}"/>
          </ac:picMkLst>
        </pc:picChg>
      </pc:sldChg>
      <pc:sldChg chg="add del">
        <pc:chgData name="Widodo, Agus A" userId="7e0b41b2-95c0-44fb-a591-8707edf6eef7" providerId="ADAL" clId="{F99C2E87-AEC3-47FF-9A09-EB4FD68007DD}" dt="2023-11-16T12:24:00.273" v="336" actId="47"/>
        <pc:sldMkLst>
          <pc:docMk/>
          <pc:sldMk cId="418641792" sldId="270"/>
        </pc:sldMkLst>
      </pc:sldChg>
      <pc:sldChg chg="addSp delSp modSp add mod">
        <pc:chgData name="Widodo, Agus A" userId="7e0b41b2-95c0-44fb-a591-8707edf6eef7" providerId="ADAL" clId="{F99C2E87-AEC3-47FF-9A09-EB4FD68007DD}" dt="2023-11-17T10:32:59.364" v="594" actId="1076"/>
        <pc:sldMkLst>
          <pc:docMk/>
          <pc:sldMk cId="1479454557" sldId="270"/>
        </pc:sldMkLst>
        <pc:spChg chg="del">
          <ac:chgData name="Widodo, Agus A" userId="7e0b41b2-95c0-44fb-a591-8707edf6eef7" providerId="ADAL" clId="{F99C2E87-AEC3-47FF-9A09-EB4FD68007DD}" dt="2023-11-17T10:32:44.191" v="586" actId="478"/>
          <ac:spMkLst>
            <pc:docMk/>
            <pc:sldMk cId="1479454557" sldId="270"/>
            <ac:spMk id="3" creationId="{680294F3-918A-410B-9414-6A2A3B00A620}"/>
          </ac:spMkLst>
        </pc:spChg>
        <pc:spChg chg="del">
          <ac:chgData name="Widodo, Agus A" userId="7e0b41b2-95c0-44fb-a591-8707edf6eef7" providerId="ADAL" clId="{F99C2E87-AEC3-47FF-9A09-EB4FD68007DD}" dt="2023-11-17T10:32:48.493" v="588" actId="478"/>
          <ac:spMkLst>
            <pc:docMk/>
            <pc:sldMk cId="1479454557" sldId="270"/>
            <ac:spMk id="5" creationId="{AD61CF6A-7A07-0529-FA04-0007C5DCBF0A}"/>
          </ac:spMkLst>
        </pc:spChg>
        <pc:spChg chg="add del mod">
          <ac:chgData name="Widodo, Agus A" userId="7e0b41b2-95c0-44fb-a591-8707edf6eef7" providerId="ADAL" clId="{F99C2E87-AEC3-47FF-9A09-EB4FD68007DD}" dt="2023-11-17T10:32:46.139" v="587" actId="478"/>
          <ac:spMkLst>
            <pc:docMk/>
            <pc:sldMk cId="1479454557" sldId="270"/>
            <ac:spMk id="9" creationId="{3607EECC-4C54-8824-9A76-DE00961F4E93}"/>
          </ac:spMkLst>
        </pc:spChg>
        <pc:spChg chg="add del">
          <ac:chgData name="Widodo, Agus A" userId="7e0b41b2-95c0-44fb-a591-8707edf6eef7" providerId="ADAL" clId="{F99C2E87-AEC3-47FF-9A09-EB4FD68007DD}" dt="2023-11-17T10:32:51.307" v="590" actId="478"/>
          <ac:spMkLst>
            <pc:docMk/>
            <pc:sldMk cId="1479454557" sldId="270"/>
            <ac:spMk id="10" creationId="{917F7B38-BDD5-3D15-6B90-98F44AC34EDE}"/>
          </ac:spMkLst>
        </pc:spChg>
        <pc:picChg chg="del">
          <ac:chgData name="Widodo, Agus A" userId="7e0b41b2-95c0-44fb-a591-8707edf6eef7" providerId="ADAL" clId="{F99C2E87-AEC3-47FF-9A09-EB4FD68007DD}" dt="2023-11-17T10:32:41.742" v="585" actId="478"/>
          <ac:picMkLst>
            <pc:docMk/>
            <pc:sldMk cId="1479454557" sldId="270"/>
            <ac:picMk id="7" creationId="{543D1B5E-345B-41BA-ACDE-1E16C7219E66}"/>
          </ac:picMkLst>
        </pc:picChg>
        <pc:picChg chg="add mod">
          <ac:chgData name="Widodo, Agus A" userId="7e0b41b2-95c0-44fb-a591-8707edf6eef7" providerId="ADAL" clId="{F99C2E87-AEC3-47FF-9A09-EB4FD68007DD}" dt="2023-11-17T10:32:59.364" v="594" actId="1076"/>
          <ac:picMkLst>
            <pc:docMk/>
            <pc:sldMk cId="1479454557" sldId="270"/>
            <ac:picMk id="12" creationId="{C751B311-A472-7901-1BA5-97F0BEAAE030}"/>
          </ac:picMkLst>
        </pc:picChg>
      </pc:sldChg>
      <pc:sldChg chg="addSp delSp modSp add mod">
        <pc:chgData name="Widodo, Agus A" userId="7e0b41b2-95c0-44fb-a591-8707edf6eef7" providerId="ADAL" clId="{F99C2E87-AEC3-47FF-9A09-EB4FD68007DD}" dt="2023-11-17T10:44:30.103" v="601" actId="1076"/>
        <pc:sldMkLst>
          <pc:docMk/>
          <pc:sldMk cId="2100685749" sldId="271"/>
        </pc:sldMkLst>
        <pc:spChg chg="del">
          <ac:chgData name="Widodo, Agus A" userId="7e0b41b2-95c0-44fb-a591-8707edf6eef7" providerId="ADAL" clId="{F99C2E87-AEC3-47FF-9A09-EB4FD68007DD}" dt="2023-11-17T10:44:22.830" v="597" actId="478"/>
          <ac:spMkLst>
            <pc:docMk/>
            <pc:sldMk cId="2100685749" sldId="271"/>
            <ac:spMk id="2" creationId="{8460B2A6-3FAC-440D-BE28-3EAAC5E652D2}"/>
          </ac:spMkLst>
        </pc:spChg>
        <pc:spChg chg="add del mod">
          <ac:chgData name="Widodo, Agus A" userId="7e0b41b2-95c0-44fb-a591-8707edf6eef7" providerId="ADAL" clId="{F99C2E87-AEC3-47FF-9A09-EB4FD68007DD}" dt="2023-11-17T10:44:25.016" v="598" actId="478"/>
          <ac:spMkLst>
            <pc:docMk/>
            <pc:sldMk cId="2100685749" sldId="271"/>
            <ac:spMk id="5" creationId="{C6B64A1E-2A66-037B-FEA9-CB06601A20BA}"/>
          </ac:spMkLst>
        </pc:spChg>
        <pc:picChg chg="add mod">
          <ac:chgData name="Widodo, Agus A" userId="7e0b41b2-95c0-44fb-a591-8707edf6eef7" providerId="ADAL" clId="{F99C2E87-AEC3-47FF-9A09-EB4FD68007DD}" dt="2023-11-17T10:44:30.103" v="601" actId="1076"/>
          <ac:picMkLst>
            <pc:docMk/>
            <pc:sldMk cId="2100685749" sldId="271"/>
            <ac:picMk id="8" creationId="{AC183C6C-57DB-A099-845A-7337B6E542EF}"/>
          </ac:picMkLst>
        </pc:picChg>
        <pc:picChg chg="del">
          <ac:chgData name="Widodo, Agus A" userId="7e0b41b2-95c0-44fb-a591-8707edf6eef7" providerId="ADAL" clId="{F99C2E87-AEC3-47FF-9A09-EB4FD68007DD}" dt="2023-11-17T10:44:21.291" v="596" actId="478"/>
          <ac:picMkLst>
            <pc:docMk/>
            <pc:sldMk cId="2100685749" sldId="271"/>
            <ac:picMk id="12" creationId="{C751B311-A472-7901-1BA5-97F0BEAAE030}"/>
          </ac:picMkLst>
        </pc:picChg>
      </pc:sldChg>
      <pc:sldChg chg="new del">
        <pc:chgData name="Widodo, Agus A" userId="7e0b41b2-95c0-44fb-a591-8707edf6eef7" providerId="ADAL" clId="{F99C2E87-AEC3-47FF-9A09-EB4FD68007DD}" dt="2023-11-17T10:44:34.786" v="603" actId="47"/>
        <pc:sldMkLst>
          <pc:docMk/>
          <pc:sldMk cId="1282924520" sldId="272"/>
        </pc:sldMkLst>
      </pc:sldChg>
      <pc:sldChg chg="addSp delSp modSp add mod">
        <pc:chgData name="Widodo, Agus A" userId="7e0b41b2-95c0-44fb-a591-8707edf6eef7" providerId="ADAL" clId="{F99C2E87-AEC3-47FF-9A09-EB4FD68007DD}" dt="2023-11-17T10:46:00.910" v="616" actId="1076"/>
        <pc:sldMkLst>
          <pc:docMk/>
          <pc:sldMk cId="2618859315" sldId="272"/>
        </pc:sldMkLst>
        <pc:picChg chg="add mod">
          <ac:chgData name="Widodo, Agus A" userId="7e0b41b2-95c0-44fb-a591-8707edf6eef7" providerId="ADAL" clId="{F99C2E87-AEC3-47FF-9A09-EB4FD68007DD}" dt="2023-11-17T10:46:00.910" v="616" actId="1076"/>
          <ac:picMkLst>
            <pc:docMk/>
            <pc:sldMk cId="2618859315" sldId="272"/>
            <ac:picMk id="3" creationId="{8744EACA-6D0F-7C7D-D5CB-DA372428C1AA}"/>
          </ac:picMkLst>
        </pc:picChg>
        <pc:picChg chg="del">
          <ac:chgData name="Widodo, Agus A" userId="7e0b41b2-95c0-44fb-a591-8707edf6eef7" providerId="ADAL" clId="{F99C2E87-AEC3-47FF-9A09-EB4FD68007DD}" dt="2023-11-17T10:45:32.715" v="607" actId="478"/>
          <ac:picMkLst>
            <pc:docMk/>
            <pc:sldMk cId="2618859315" sldId="272"/>
            <ac:picMk id="8" creationId="{AC183C6C-57DB-A099-845A-7337B6E542EF}"/>
          </ac:picMkLst>
        </pc:picChg>
      </pc:sldChg>
      <pc:sldChg chg="add del">
        <pc:chgData name="Widodo, Agus A" userId="7e0b41b2-95c0-44fb-a591-8707edf6eef7" providerId="ADAL" clId="{F99C2E87-AEC3-47FF-9A09-EB4FD68007DD}" dt="2023-11-17T10:47:39.767" v="623" actId="2696"/>
        <pc:sldMkLst>
          <pc:docMk/>
          <pc:sldMk cId="1493643321" sldId="273"/>
        </pc:sldMkLst>
      </pc:sldChg>
      <pc:sldChg chg="new del">
        <pc:chgData name="Widodo, Agus A" userId="7e0b41b2-95c0-44fb-a591-8707edf6eef7" providerId="ADAL" clId="{F99C2E87-AEC3-47FF-9A09-EB4FD68007DD}" dt="2023-11-17T10:45:26.004" v="606" actId="47"/>
        <pc:sldMkLst>
          <pc:docMk/>
          <pc:sldMk cId="2911710837" sldId="273"/>
        </pc:sldMkLst>
      </pc:sldChg>
      <pc:sldChg chg="addSp modSp add mod ord">
        <pc:chgData name="Widodo, Agus A" userId="7e0b41b2-95c0-44fb-a591-8707edf6eef7" providerId="ADAL" clId="{F99C2E87-AEC3-47FF-9A09-EB4FD68007DD}" dt="2023-11-17T13:41:16.874" v="644"/>
        <pc:sldMkLst>
          <pc:docMk/>
          <pc:sldMk cId="4140282967" sldId="274"/>
        </pc:sldMkLst>
        <pc:picChg chg="add mod">
          <ac:chgData name="Widodo, Agus A" userId="7e0b41b2-95c0-44fb-a591-8707edf6eef7" providerId="ADAL" clId="{F99C2E87-AEC3-47FF-9A09-EB4FD68007DD}" dt="2023-11-17T10:47:31.605" v="622" actId="1076"/>
          <ac:picMkLst>
            <pc:docMk/>
            <pc:sldMk cId="4140282967" sldId="274"/>
            <ac:picMk id="3" creationId="{5D104BCE-D897-7A14-7FA4-0ECDDAE127AC}"/>
          </ac:picMkLst>
        </pc:picChg>
      </pc:sldChg>
      <pc:sldChg chg="addSp modSp add mod ord">
        <pc:chgData name="Widodo, Agus A" userId="7e0b41b2-95c0-44fb-a591-8707edf6eef7" providerId="ADAL" clId="{F99C2E87-AEC3-47FF-9A09-EB4FD68007DD}" dt="2023-11-17T13:41:19.098" v="646"/>
        <pc:sldMkLst>
          <pc:docMk/>
          <pc:sldMk cId="1436355379" sldId="275"/>
        </pc:sldMkLst>
        <pc:picChg chg="add mod">
          <ac:chgData name="Widodo, Agus A" userId="7e0b41b2-95c0-44fb-a591-8707edf6eef7" providerId="ADAL" clId="{F99C2E87-AEC3-47FF-9A09-EB4FD68007DD}" dt="2023-11-17T11:50:30.622" v="627" actId="1076"/>
          <ac:picMkLst>
            <pc:docMk/>
            <pc:sldMk cId="1436355379" sldId="275"/>
            <ac:picMk id="3" creationId="{78A0ADC9-91AF-4DB8-ED3C-E7BEE41DC82A}"/>
          </ac:picMkLst>
        </pc:picChg>
      </pc:sldChg>
      <pc:sldChg chg="new del">
        <pc:chgData name="Widodo, Agus A" userId="7e0b41b2-95c0-44fb-a591-8707edf6eef7" providerId="ADAL" clId="{F99C2E87-AEC3-47FF-9A09-EB4FD68007DD}" dt="2023-11-17T12:00:03.723" v="629" actId="680"/>
        <pc:sldMkLst>
          <pc:docMk/>
          <pc:sldMk cId="3406958385" sldId="276"/>
        </pc:sldMkLst>
      </pc:sldChg>
      <pc:sldChg chg="addSp delSp modSp add mod">
        <pc:chgData name="Widodo, Agus A" userId="7e0b41b2-95c0-44fb-a591-8707edf6eef7" providerId="ADAL" clId="{F99C2E87-AEC3-47FF-9A09-EB4FD68007DD}" dt="2023-11-17T12:01:52.594" v="640" actId="1076"/>
        <pc:sldMkLst>
          <pc:docMk/>
          <pc:sldMk cId="4150568914" sldId="276"/>
        </pc:sldMkLst>
        <pc:spChg chg="add mod">
          <ac:chgData name="Widodo, Agus A" userId="7e0b41b2-95c0-44fb-a591-8707edf6eef7" providerId="ADAL" clId="{F99C2E87-AEC3-47FF-9A09-EB4FD68007DD}" dt="2023-11-17T12:01:52.594" v="640" actId="1076"/>
          <ac:spMkLst>
            <pc:docMk/>
            <pc:sldMk cId="4150568914" sldId="276"/>
            <ac:spMk id="6" creationId="{1B36BD2D-335E-A9E0-1F4C-E8C70C8F1B05}"/>
          </ac:spMkLst>
        </pc:spChg>
        <pc:spChg chg="del">
          <ac:chgData name="Widodo, Agus A" userId="7e0b41b2-95c0-44fb-a591-8707edf6eef7" providerId="ADAL" clId="{F99C2E87-AEC3-47FF-9A09-EB4FD68007DD}" dt="2023-11-17T12:00:11.709" v="633" actId="478"/>
          <ac:spMkLst>
            <pc:docMk/>
            <pc:sldMk cId="4150568914" sldId="276"/>
            <ac:spMk id="19" creationId="{D15FEE6E-F098-4BF3-AFCC-5AD81FFA7CE8}"/>
          </ac:spMkLst>
        </pc:spChg>
        <pc:picChg chg="add mod">
          <ac:chgData name="Widodo, Agus A" userId="7e0b41b2-95c0-44fb-a591-8707edf6eef7" providerId="ADAL" clId="{F99C2E87-AEC3-47FF-9A09-EB4FD68007DD}" dt="2023-11-17T12:00:19.689" v="637" actId="14100"/>
          <ac:picMkLst>
            <pc:docMk/>
            <pc:sldMk cId="4150568914" sldId="276"/>
            <ac:picMk id="5" creationId="{FABD70DD-21C2-3518-3C2F-9193420EECE6}"/>
          </ac:picMkLst>
        </pc:picChg>
        <pc:picChg chg="del">
          <ac:chgData name="Widodo, Agus A" userId="7e0b41b2-95c0-44fb-a591-8707edf6eef7" providerId="ADAL" clId="{F99C2E87-AEC3-47FF-9A09-EB4FD68007DD}" dt="2023-11-17T12:00:08.746" v="631" actId="478"/>
          <ac:picMkLst>
            <pc:docMk/>
            <pc:sldMk cId="4150568914" sldId="276"/>
            <ac:picMk id="16" creationId="{0FB07747-D919-4756-8A2C-BCA1A01FE8B1}"/>
          </ac:picMkLst>
        </pc:picChg>
        <pc:picChg chg="del">
          <ac:chgData name="Widodo, Agus A" userId="7e0b41b2-95c0-44fb-a591-8707edf6eef7" providerId="ADAL" clId="{F99C2E87-AEC3-47FF-9A09-EB4FD68007DD}" dt="2023-11-17T12:00:09.452" v="632" actId="478"/>
          <ac:picMkLst>
            <pc:docMk/>
            <pc:sldMk cId="4150568914" sldId="276"/>
            <ac:picMk id="18" creationId="{DC25DDED-E471-4295-B924-753EFF354125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3A6457-3320-4808-9BFD-393D2C1FDA72}" type="datetimeFigureOut">
              <a:rPr lang="en-GB" smtClean="0"/>
              <a:t>23/11/2023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E99C7B-AB79-4856-AEE9-B938E1FA52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93875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E99C7B-AB79-4856-AEE9-B938E1FA521B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05717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A5588-92AC-4DAF-90AD-DC25BF268C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D768F2-B354-45C0-91FA-91AA0CDD79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9E6483-8029-4A00-99F9-DC1283FD3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3C94D-C40B-46C6-8C84-630348E249BC}" type="datetimeFigureOut">
              <a:rPr lang="en-GB" smtClean="0"/>
              <a:t>23/11/2023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4DAF5-C2D8-47FF-A1AB-C3C79297B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5291C1-B371-4968-8C4F-6495B31BB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ACD69-6E7F-42F0-9C3F-BBEBB7C0EE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9110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AA9E0-4483-402C-A225-C56F7B227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08DBF6-A1BC-437F-9980-2C9E3AF185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3A7AA1-6BA8-4B21-8E17-BE9C1DFB5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3C94D-C40B-46C6-8C84-630348E249BC}" type="datetimeFigureOut">
              <a:rPr lang="en-GB" smtClean="0"/>
              <a:t>23/11/2023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6E6FCD-A62B-4AE1-9174-EA07AB4C6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140472-08F0-40A1-8F5A-B3B83CD68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ACD69-6E7F-42F0-9C3F-BBEBB7C0EE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8406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2C35A9-AEE7-4DB1-830A-49B040A22C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B71C5D-BCAC-4D8C-876B-A08478EF9E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F5257D-D500-47F6-B111-C79508B73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3C94D-C40B-46C6-8C84-630348E249BC}" type="datetimeFigureOut">
              <a:rPr lang="en-GB" smtClean="0"/>
              <a:t>23/11/2023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EBA7CD-74D9-416D-8E14-F49258FD9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AF2F14-29B6-4859-9D0E-256F4FC9F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ACD69-6E7F-42F0-9C3F-BBEBB7C0EE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7207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BA5E1-230C-4862-9D0A-ECAE1F6D1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03A239-6CA3-4BF6-B4EC-BD29823490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C9CCE8-DA2F-4D86-999A-34299F9E7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3C94D-C40B-46C6-8C84-630348E249BC}" type="datetimeFigureOut">
              <a:rPr lang="en-GB" smtClean="0"/>
              <a:t>23/11/2023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96849F-C204-4059-8C93-EA3D59E8D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9D45A7-6BDC-4AAC-848D-31CAC0D9D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ACD69-6E7F-42F0-9C3F-BBEBB7C0EE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6274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9CDC4-0C07-4274-A48C-4D8979A33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828D06-C6AD-4202-AFC9-E52BB9AD1D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24C018-C2F0-46BA-B1C9-5005C7573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3C94D-C40B-46C6-8C84-630348E249BC}" type="datetimeFigureOut">
              <a:rPr lang="en-GB" smtClean="0"/>
              <a:t>23/11/2023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2EBD1A-5EAA-4F08-B384-1C2D77F87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7F8C01-858F-4C4F-AFEE-00725A74A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ACD69-6E7F-42F0-9C3F-BBEBB7C0EE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7242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03D54-8FEC-4595-BED2-30FDF0544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DE8289-0295-4AD4-8FD0-91254F5C4E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5F4086-9BD1-40D7-BB46-0E46E42B56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907140-7505-4193-9108-9471AAD1B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3C94D-C40B-46C6-8C84-630348E249BC}" type="datetimeFigureOut">
              <a:rPr lang="en-GB" smtClean="0"/>
              <a:t>23/11/2023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0FE8AF-C1A0-47E6-98E4-309F98450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346AB0-2047-4F1D-8BD8-6F7959F01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ACD69-6E7F-42F0-9C3F-BBEBB7C0EE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8779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92407-C8A8-400F-B020-93BFBDD17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4583FC-CD56-4A5E-8557-64B325189F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80F611-B015-4B9D-915A-65277101FC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6787A3-4B52-4C17-910A-DF5C5F69D9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449B6F-C284-4B88-A812-369B826A62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74033C-8D9B-4851-ACE6-1B4C50C92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3C94D-C40B-46C6-8C84-630348E249BC}" type="datetimeFigureOut">
              <a:rPr lang="en-GB" smtClean="0"/>
              <a:t>23/11/2023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5416F0-CCD9-4B3B-93E7-0D45867A6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A304C9-E99E-4ECD-A035-49D964B3D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ACD69-6E7F-42F0-9C3F-BBEBB7C0EE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8750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4800F-EFD1-4AEB-A789-8DAEC97EB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119D93-714B-41B8-AC02-F01EAC95B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3C94D-C40B-46C6-8C84-630348E249BC}" type="datetimeFigureOut">
              <a:rPr lang="en-GB" smtClean="0"/>
              <a:t>23/11/2023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20E01C-4096-48B3-9A47-D8B8BFA7A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F853C3-6D1B-4E64-A4C7-7FFF9CD6E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ACD69-6E7F-42F0-9C3F-BBEBB7C0EE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9219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BE0F5B-3F5D-4A3E-91E3-C49333F8D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3C94D-C40B-46C6-8C84-630348E249BC}" type="datetimeFigureOut">
              <a:rPr lang="en-GB" smtClean="0"/>
              <a:t>23/11/2023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AEB0EF-FB98-4A3C-AAA5-E0C3CDD07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DEFF55-C9EC-4068-A002-AFA849693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ACD69-6E7F-42F0-9C3F-BBEBB7C0EE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7450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B6ECF-D790-4AC5-99E5-E0C0D2E2F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5BE2B7-1B55-4369-BA43-B410BF153D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7C6CCE-D1C6-49A9-AAEF-CE66B86B57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C4BC0A-2425-4B66-8BE4-22BDD37CB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3C94D-C40B-46C6-8C84-630348E249BC}" type="datetimeFigureOut">
              <a:rPr lang="en-GB" smtClean="0"/>
              <a:t>23/11/2023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60124D-6E75-48D5-AC6D-65C7B6035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A47F2C-475F-46EF-899A-8967629E6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ACD69-6E7F-42F0-9C3F-BBEBB7C0EE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2575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286BA-3D54-4EEE-AC63-EC59F760C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1D0C88-263C-47F5-89FF-4A38FE6784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68B9D6-072C-4C7D-B6BF-927A5C786B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0173EB-4741-4987-B457-85A3800E4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3C94D-C40B-46C6-8C84-630348E249BC}" type="datetimeFigureOut">
              <a:rPr lang="en-GB" smtClean="0"/>
              <a:t>23/11/2023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0D4044-343E-4900-86D1-A75861803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F4128D-2F9C-4BAF-B039-EEFA5AC08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ACD69-6E7F-42F0-9C3F-BBEBB7C0EE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2668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142DDA-BD0F-484E-B8DA-CD61EFD8D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DED389-5FB3-4400-A9E1-A3693E48B1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855C7B-1275-4ED5-93FD-80786D0CCB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D3C94D-C40B-46C6-8C84-630348E249BC}" type="datetimeFigureOut">
              <a:rPr lang="en-GB" smtClean="0"/>
              <a:t>23/11/2023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AB0D78-9C36-4EFF-B533-7DAA99FE0C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ED93D6-9CA9-4123-B491-D92E9AB2CF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8ACD69-6E7F-42F0-9C3F-BBEBB7C0EE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8880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1F913-C161-47EF-8001-7CC9AF589D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92374"/>
            <a:ext cx="9144000" cy="1239097"/>
          </a:xfrm>
        </p:spPr>
        <p:txBody>
          <a:bodyPr>
            <a:normAutofit/>
          </a:bodyPr>
          <a:lstStyle/>
          <a:p>
            <a:pPr algn="l"/>
            <a:r>
              <a:rPr lang="en-GB" sz="4400" dirty="0">
                <a:solidFill>
                  <a:schemeClr val="accent1">
                    <a:lumMod val="50000"/>
                  </a:schemeClr>
                </a:solidFill>
              </a:rPr>
              <a:t>MAPS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70A53C-6794-4892-8660-E3F7AF5C80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81432"/>
            <a:ext cx="4503938" cy="588222"/>
          </a:xfrm>
        </p:spPr>
        <p:txBody>
          <a:bodyPr/>
          <a:lstStyle/>
          <a:p>
            <a:r>
              <a:rPr lang="en-GB" dirty="0"/>
              <a:t>Ahmad Agus Widodo, PhD Student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AA4CF4-3692-49C3-A3B7-A8831419C8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283" y="205273"/>
            <a:ext cx="2192693" cy="5131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E7C920A-95BB-4E01-8DBA-7FC08D744DB7}"/>
              </a:ext>
            </a:extLst>
          </p:cNvPr>
          <p:cNvSpPr txBox="1"/>
          <p:nvPr/>
        </p:nvSpPr>
        <p:spPr>
          <a:xfrm>
            <a:off x="9330611" y="307976"/>
            <a:ext cx="2099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24 November 2023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84E261B-D907-4901-B9AF-B7AAC02B9B04}"/>
              </a:ext>
            </a:extLst>
          </p:cNvPr>
          <p:cNvSpPr/>
          <p:nvPr/>
        </p:nvSpPr>
        <p:spPr>
          <a:xfrm>
            <a:off x="0" y="6583296"/>
            <a:ext cx="12192000" cy="264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75564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19A1713-9907-44F5-A7F9-FA0D706DAA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283" y="205273"/>
            <a:ext cx="2192693" cy="51318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CD959F0-B3EC-47A1-ACC2-CD8E0E3C7FCC}"/>
              </a:ext>
            </a:extLst>
          </p:cNvPr>
          <p:cNvSpPr/>
          <p:nvPr/>
        </p:nvSpPr>
        <p:spPr>
          <a:xfrm>
            <a:off x="0" y="6583296"/>
            <a:ext cx="12192000" cy="264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90C43F-6616-2AA3-35CB-177F43BE13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287" y="952752"/>
            <a:ext cx="10258425" cy="5448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2688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5D645-A8B2-4867-A77E-451DCA124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9260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Reference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578E2C-45A9-4E53-907F-89AD006F2F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283" y="205273"/>
            <a:ext cx="2192693" cy="51318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8FDDBF5-554C-411F-ADD7-8CF09E5E04A2}"/>
              </a:ext>
            </a:extLst>
          </p:cNvPr>
          <p:cNvSpPr/>
          <p:nvPr/>
        </p:nvSpPr>
        <p:spPr>
          <a:xfrm>
            <a:off x="0" y="6583296"/>
            <a:ext cx="12192000" cy="264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8201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0B2A6-3FAC-440D-BE28-3EAAC5E65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6444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Update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328EBE-E070-4936-856A-B6C0CE47C3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283" y="205273"/>
            <a:ext cx="2192693" cy="51318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5182DCE-A7B9-4977-9C1C-E347B8ACF1F9}"/>
              </a:ext>
            </a:extLst>
          </p:cNvPr>
          <p:cNvSpPr/>
          <p:nvPr/>
        </p:nvSpPr>
        <p:spPr>
          <a:xfrm>
            <a:off x="0" y="6583296"/>
            <a:ext cx="12192000" cy="264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61CF6A-7A07-0529-FA04-0007C5DCBF0A}"/>
              </a:ext>
            </a:extLst>
          </p:cNvPr>
          <p:cNvSpPr txBox="1"/>
          <p:nvPr/>
        </p:nvSpPr>
        <p:spPr>
          <a:xfrm>
            <a:off x="6096000" y="6043094"/>
            <a:ext cx="2654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Format data : data series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305C91E-D672-D506-FBA7-02FADE3BF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8402" y="1520886"/>
            <a:ext cx="8350189" cy="4351338"/>
          </a:xfrm>
        </p:spPr>
        <p:txBody>
          <a:bodyPr/>
          <a:lstStyle/>
          <a:p>
            <a:r>
              <a:rPr lang="en-GB" dirty="0"/>
              <a:t>https://environment.data.gov.uk/hydrology/explore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E2C22E2-E4D7-36C5-F823-34AFBFB1D2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648" y="2034187"/>
            <a:ext cx="7309282" cy="3838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692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0B2A6-3FAC-440D-BE28-3EAAC5E65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6444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Update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328EBE-E070-4936-856A-B6C0CE47C3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283" y="205273"/>
            <a:ext cx="2192693" cy="51318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5182DCE-A7B9-4977-9C1C-E347B8ACF1F9}"/>
              </a:ext>
            </a:extLst>
          </p:cNvPr>
          <p:cNvSpPr/>
          <p:nvPr/>
        </p:nvSpPr>
        <p:spPr>
          <a:xfrm>
            <a:off x="0" y="6583296"/>
            <a:ext cx="12192000" cy="264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61CF6A-7A07-0529-FA04-0007C5DCBF0A}"/>
              </a:ext>
            </a:extLst>
          </p:cNvPr>
          <p:cNvSpPr txBox="1"/>
          <p:nvPr/>
        </p:nvSpPr>
        <p:spPr>
          <a:xfrm>
            <a:off x="6096000" y="6043094"/>
            <a:ext cx="2654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Format data : data series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414EADF-7F7C-2793-E0D5-06E2DDFD49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9700" y="1812687"/>
            <a:ext cx="9372600" cy="381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83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0B2A6-3FAC-440D-BE28-3EAAC5E65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6444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MAPS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328EBE-E070-4936-856A-B6C0CE47C3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283" y="205273"/>
            <a:ext cx="2192693" cy="51318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5182DCE-A7B9-4977-9C1C-E347B8ACF1F9}"/>
              </a:ext>
            </a:extLst>
          </p:cNvPr>
          <p:cNvSpPr/>
          <p:nvPr/>
        </p:nvSpPr>
        <p:spPr>
          <a:xfrm>
            <a:off x="0" y="6583296"/>
            <a:ext cx="12192000" cy="264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Picture 4" descr="A map of a river&#10;&#10;Description automatically generated with medium confidence">
            <a:extLst>
              <a:ext uri="{FF2B5EF4-FFF2-40B4-BE49-F238E27FC236}">
                <a16:creationId xmlns:a16="http://schemas.microsoft.com/office/drawing/2014/main" id="{129597D6-6DED-E726-D132-DCE3829322B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5"/>
          <a:stretch/>
        </p:blipFill>
        <p:spPr>
          <a:xfrm>
            <a:off x="765109" y="1651518"/>
            <a:ext cx="4508674" cy="412429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EA16C9F-BE66-8DAD-294A-0F704E351465}"/>
              </a:ext>
            </a:extLst>
          </p:cNvPr>
          <p:cNvSpPr txBox="1"/>
          <p:nvPr/>
        </p:nvSpPr>
        <p:spPr>
          <a:xfrm>
            <a:off x="1624521" y="5871775"/>
            <a:ext cx="2331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LIDAR Composite First Return</a:t>
            </a:r>
          </a:p>
        </p:txBody>
      </p:sp>
      <p:pic>
        <p:nvPicPr>
          <p:cNvPr id="9" name="Picture 8" descr="A map of a river&#10;&#10;Description automatically generated">
            <a:extLst>
              <a:ext uri="{FF2B5EF4-FFF2-40B4-BE49-F238E27FC236}">
                <a16:creationId xmlns:a16="http://schemas.microsoft.com/office/drawing/2014/main" id="{6E8C7E37-A158-90D3-DD61-28C9CFAFAD0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5"/>
          <a:stretch/>
        </p:blipFill>
        <p:spPr>
          <a:xfrm>
            <a:off x="6582782" y="1651518"/>
            <a:ext cx="4436028" cy="412429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E1CA241-C2DB-D7D6-FAA6-14E2A4DB54F0}"/>
              </a:ext>
            </a:extLst>
          </p:cNvPr>
          <p:cNvSpPr txBox="1"/>
          <p:nvPr/>
        </p:nvSpPr>
        <p:spPr>
          <a:xfrm>
            <a:off x="7539546" y="5876150"/>
            <a:ext cx="2331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LIDAR Composite Last Return</a:t>
            </a:r>
          </a:p>
        </p:txBody>
      </p:sp>
    </p:spTree>
    <p:extLst>
      <p:ext uri="{BB962C8B-B14F-4D97-AF65-F5344CB8AC3E}">
        <p14:creationId xmlns:p14="http://schemas.microsoft.com/office/powerpoint/2010/main" val="1479454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7328EBE-E070-4936-856A-B6C0CE47C3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283" y="205273"/>
            <a:ext cx="2192693" cy="51318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5182DCE-A7B9-4977-9C1C-E347B8ACF1F9}"/>
              </a:ext>
            </a:extLst>
          </p:cNvPr>
          <p:cNvSpPr/>
          <p:nvPr/>
        </p:nvSpPr>
        <p:spPr>
          <a:xfrm>
            <a:off x="0" y="6583296"/>
            <a:ext cx="12192000" cy="264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Picture 2" descr="A map of a sea&#10;&#10;Description automatically generated">
            <a:extLst>
              <a:ext uri="{FF2B5EF4-FFF2-40B4-BE49-F238E27FC236}">
                <a16:creationId xmlns:a16="http://schemas.microsoft.com/office/drawing/2014/main" id="{5014A73A-0758-B14F-3D30-12990A2313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25" y="1255084"/>
            <a:ext cx="4733925" cy="4521382"/>
          </a:xfrm>
          <a:prstGeom prst="rect">
            <a:avLst/>
          </a:prstGeom>
        </p:spPr>
      </p:pic>
      <p:pic>
        <p:nvPicPr>
          <p:cNvPr id="7" name="Picture 6" descr="A map of a river&#10;&#10;Description automatically generated">
            <a:extLst>
              <a:ext uri="{FF2B5EF4-FFF2-40B4-BE49-F238E27FC236}">
                <a16:creationId xmlns:a16="http://schemas.microsoft.com/office/drawing/2014/main" id="{1F4AB862-67D5-5C0D-0141-A879FAD6D4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7952" y="1255085"/>
            <a:ext cx="4733925" cy="4521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685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7328EBE-E070-4936-856A-B6C0CE47C3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283" y="205273"/>
            <a:ext cx="2192693" cy="51318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5182DCE-A7B9-4977-9C1C-E347B8ACF1F9}"/>
              </a:ext>
            </a:extLst>
          </p:cNvPr>
          <p:cNvSpPr/>
          <p:nvPr/>
        </p:nvSpPr>
        <p:spPr>
          <a:xfrm>
            <a:off x="0" y="6583296"/>
            <a:ext cx="12192000" cy="264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Picture 7" descr="A close-up of a blue and green object&#10;&#10;Description automatically generated">
            <a:extLst>
              <a:ext uri="{FF2B5EF4-FFF2-40B4-BE49-F238E27FC236}">
                <a16:creationId xmlns:a16="http://schemas.microsoft.com/office/drawing/2014/main" id="{05737D61-FBBB-DAFE-C435-85BD750E35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948" y="1135678"/>
            <a:ext cx="5046052" cy="4834293"/>
          </a:xfrm>
          <a:prstGeom prst="rect">
            <a:avLst/>
          </a:prstGeom>
        </p:spPr>
      </p:pic>
      <p:pic>
        <p:nvPicPr>
          <p:cNvPr id="10" name="Picture 9" descr="A close-up of a map&#10;&#10;Description automatically generated">
            <a:extLst>
              <a:ext uri="{FF2B5EF4-FFF2-40B4-BE49-F238E27FC236}">
                <a16:creationId xmlns:a16="http://schemas.microsoft.com/office/drawing/2014/main" id="{71CA2462-E12F-88F1-B6D8-E8CA3601BE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293" y="1135678"/>
            <a:ext cx="5046052" cy="4834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859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7328EBE-E070-4936-856A-B6C0CE47C3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283" y="205273"/>
            <a:ext cx="2192693" cy="51318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5182DCE-A7B9-4977-9C1C-E347B8ACF1F9}"/>
              </a:ext>
            </a:extLst>
          </p:cNvPr>
          <p:cNvSpPr/>
          <p:nvPr/>
        </p:nvSpPr>
        <p:spPr>
          <a:xfrm>
            <a:off x="0" y="6583296"/>
            <a:ext cx="12192000" cy="264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Picture 4" descr="A close-up of a computer screen&#10;&#10;Description automatically generated">
            <a:extLst>
              <a:ext uri="{FF2B5EF4-FFF2-40B4-BE49-F238E27FC236}">
                <a16:creationId xmlns:a16="http://schemas.microsoft.com/office/drawing/2014/main" id="{AA7425BC-98A0-0EDA-50F5-FF7DF2A11C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999" y="1093580"/>
            <a:ext cx="4963044" cy="4754769"/>
          </a:xfrm>
          <a:prstGeom prst="rect">
            <a:avLst/>
          </a:prstGeom>
        </p:spPr>
      </p:pic>
      <p:pic>
        <p:nvPicPr>
          <p:cNvPr id="8" name="Picture 7" descr="A close-up of a map&#10;&#10;Description automatically generated">
            <a:extLst>
              <a:ext uri="{FF2B5EF4-FFF2-40B4-BE49-F238E27FC236}">
                <a16:creationId xmlns:a16="http://schemas.microsoft.com/office/drawing/2014/main" id="{E9EE7EF2-232A-6D2F-4F54-8FFDC59966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7212" y="1093580"/>
            <a:ext cx="5008763" cy="4754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3553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7328EBE-E070-4936-856A-B6C0CE47C3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283" y="205273"/>
            <a:ext cx="2192693" cy="51318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5182DCE-A7B9-4977-9C1C-E347B8ACF1F9}"/>
              </a:ext>
            </a:extLst>
          </p:cNvPr>
          <p:cNvSpPr/>
          <p:nvPr/>
        </p:nvSpPr>
        <p:spPr>
          <a:xfrm>
            <a:off x="0" y="6583296"/>
            <a:ext cx="12192000" cy="264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Picture 4" descr="A red and orange colored line&#10;&#10;Description automatically generated with medium confidence">
            <a:extLst>
              <a:ext uri="{FF2B5EF4-FFF2-40B4-BE49-F238E27FC236}">
                <a16:creationId xmlns:a16="http://schemas.microsoft.com/office/drawing/2014/main" id="{6868CCA9-001F-2B19-699A-0F628E4A69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3629" y="998637"/>
            <a:ext cx="5244562" cy="502116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17A83C7-2780-A479-09C1-57AC681E3D9A}"/>
              </a:ext>
            </a:extLst>
          </p:cNvPr>
          <p:cNvSpPr txBox="1"/>
          <p:nvPr/>
        </p:nvSpPr>
        <p:spPr>
          <a:xfrm>
            <a:off x="2143125" y="6019800"/>
            <a:ext cx="3200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0" i="0" dirty="0">
                <a:effectLst/>
                <a:latin typeface="Roboto" panose="02000000000000000000" pitchFamily="2" charset="0"/>
              </a:rPr>
              <a:t>Vegetation Object Model (</a:t>
            </a:r>
            <a:r>
              <a:rPr lang="en-GB" sz="1600" b="1" i="0" dirty="0">
                <a:effectLst/>
                <a:latin typeface="Roboto" panose="02000000000000000000" pitchFamily="2" charset="0"/>
              </a:rPr>
              <a:t>VOM</a:t>
            </a:r>
            <a:r>
              <a:rPr lang="en-GB" sz="1600" b="0" i="0" dirty="0">
                <a:effectLst/>
                <a:latin typeface="Roboto" panose="02000000000000000000" pitchFamily="2" charset="0"/>
              </a:rPr>
              <a:t>)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41402829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F6C120C-CFA3-43CD-BB5C-9BF033708F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283" y="205273"/>
            <a:ext cx="2192693" cy="513184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D7F897F-7CBB-4A1A-BAC3-FC031996B2A0}"/>
              </a:ext>
            </a:extLst>
          </p:cNvPr>
          <p:cNvSpPr/>
          <p:nvPr/>
        </p:nvSpPr>
        <p:spPr>
          <a:xfrm>
            <a:off x="0" y="6583296"/>
            <a:ext cx="12192000" cy="264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770A9E1-E064-FC71-D599-8DFEE1C6102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1219" r="35276"/>
          <a:stretch/>
        </p:blipFill>
        <p:spPr>
          <a:xfrm>
            <a:off x="371474" y="1427439"/>
            <a:ext cx="4705350" cy="444687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09B5EBF-E327-42B1-BCEF-A7101400A9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76824" y="1507198"/>
            <a:ext cx="6803127" cy="4533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7835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9872</TotalTime>
  <Words>52</Words>
  <Application>Microsoft Office PowerPoint</Application>
  <PresentationFormat>Widescreen</PresentationFormat>
  <Paragraphs>14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Roboto</vt:lpstr>
      <vt:lpstr>Office Theme</vt:lpstr>
      <vt:lpstr>MAPS</vt:lpstr>
      <vt:lpstr>Update</vt:lpstr>
      <vt:lpstr>Update</vt:lpstr>
      <vt:lpstr>MAPS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Reference</vt:lpstr>
    </vt:vector>
  </TitlesOfParts>
  <Company>Imperial College London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Detecting Flood Embankment Deterioration and Future Projection</dc:title>
  <dc:creator>Widodo, Agus A</dc:creator>
  <cp:lastModifiedBy>Widodo, Agus A</cp:lastModifiedBy>
  <cp:revision>2</cp:revision>
  <dcterms:created xsi:type="dcterms:W3CDTF">2023-11-09T09:11:10Z</dcterms:created>
  <dcterms:modified xsi:type="dcterms:W3CDTF">2023-11-23T16:24:13Z</dcterms:modified>
</cp:coreProperties>
</file>