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47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075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A348-20DC-4173-9FC1-C786E270C7E5}" type="datetimeFigureOut">
              <a:rPr lang="en-US" smtClean="0"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F4A378-F0C3-4DF7-BDC4-0526F48C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DEBUGGING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&amp; HTML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OF NOTE TAKING APPLICATION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2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10286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The Application 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Runs 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Successfully AFTER DEBUGGING THE CODE: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" t="16410" r="59241" b="40672"/>
          <a:stretch/>
        </p:blipFill>
        <p:spPr>
          <a:xfrm>
            <a:off x="1520979" y="2299579"/>
            <a:ext cx="6283107" cy="40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9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09" y="285485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you!</a:t>
            </a:r>
            <a:endParaRPr lang="en-US" sz="8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5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684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We have a note taking application with only one route (i.e. Home Route).</a:t>
            </a:r>
            <a:r>
              <a:rPr lang="en-IN" sz="2800" dirty="0" smtClean="0">
                <a:latin typeface="Algerian" panose="04020705040A02060702" pitchFamily="82" charset="0"/>
              </a:rPr>
              <a:t> This Application is broken.</a:t>
            </a:r>
          </a:p>
          <a:p>
            <a:r>
              <a:rPr lang="en-US" sz="2800" dirty="0" smtClean="0">
                <a:latin typeface="Algerian" panose="04020705040A02060702" pitchFamily="82" charset="0"/>
              </a:rPr>
              <a:t>We need to refactor the code and try to make sure that the application works properly.</a:t>
            </a:r>
          </a:p>
        </p:txBody>
      </p:sp>
    </p:spTree>
    <p:extLst>
      <p:ext uri="{BB962C8B-B14F-4D97-AF65-F5344CB8AC3E}">
        <p14:creationId xmlns:p14="http://schemas.microsoft.com/office/powerpoint/2010/main" val="41384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The output 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gets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displayed before 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				debugging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code like this: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04" y="2648541"/>
            <a:ext cx="5544324" cy="290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94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CNAGES DONE IN PYTHON CODE:</a:t>
            </a:r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have added both the ‘GET’ and ‘POST’ request to my route as I wanted the home page to be of GET request and my entered text should be secured so POST request.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Also, The method passed in the route is ‘POST’ and the request to fetch the data from frontend is called as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 which is used for ‘GET’.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I changed it to ‘.form’ which is used for ‘POST’.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8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Code Before Debug: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4" y="2160588"/>
            <a:ext cx="5175249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59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Code After Debug: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10" t="11545" r="33920" b="35460"/>
          <a:stretch/>
        </p:blipFill>
        <p:spPr>
          <a:xfrm>
            <a:off x="2145672" y="1772495"/>
            <a:ext cx="5377757" cy="42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Changes Done in the 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HTML: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6038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done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code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 have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added the method type as ‘post’ next to action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wanted the output to get displayed in post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2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HTML Code </a:t>
            </a:r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Before 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Debugging: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87" y="2160588"/>
            <a:ext cx="5219863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85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HTML Code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After Debugging: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17" t="11745" r="17675" b="32508"/>
          <a:stretch/>
        </p:blipFill>
        <p:spPr>
          <a:xfrm>
            <a:off x="769544" y="1638677"/>
            <a:ext cx="7474179" cy="35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8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221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Times New Roman</vt:lpstr>
      <vt:lpstr>Trebuchet MS</vt:lpstr>
      <vt:lpstr>Wingdings 3</vt:lpstr>
      <vt:lpstr>Facet</vt:lpstr>
      <vt:lpstr>DEBUGGING PYTHON &amp; HTML CODE OF NOTE TAKING APPLICATION</vt:lpstr>
      <vt:lpstr>PowerPoint Presentation</vt:lpstr>
      <vt:lpstr>The output gets displayed before     debugging the code like this:</vt:lpstr>
      <vt:lpstr>CNAGES DONE IN PYTHON CODE:</vt:lpstr>
      <vt:lpstr>Code Before Debug:</vt:lpstr>
      <vt:lpstr>Code After Debug:</vt:lpstr>
      <vt:lpstr>Changes Done in the HTML: </vt:lpstr>
      <vt:lpstr>HTML Code Before Debugging:</vt:lpstr>
      <vt:lpstr>HTML Code After Debugging:</vt:lpstr>
      <vt:lpstr>The Application Runs Successfully AFTER DEBUGGING THE CODE: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OF NOTE TAKING APPLICATION</dc:title>
  <dc:creator>Deshmukh</dc:creator>
  <cp:lastModifiedBy>Deshmukh</cp:lastModifiedBy>
  <cp:revision>10</cp:revision>
  <dcterms:created xsi:type="dcterms:W3CDTF">2022-08-15T20:16:11Z</dcterms:created>
  <dcterms:modified xsi:type="dcterms:W3CDTF">2022-08-16T19:14:36Z</dcterms:modified>
</cp:coreProperties>
</file>