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5"/>
  </p:notesMasterIdLst>
  <p:sldIdLst>
    <p:sldId id="256" r:id="rId2"/>
    <p:sldId id="257" r:id="rId3"/>
    <p:sldId id="258" r:id="rId4"/>
    <p:sldId id="261" r:id="rId5"/>
    <p:sldId id="262" r:id="rId6"/>
    <p:sldId id="263" r:id="rId7"/>
    <p:sldId id="266" r:id="rId8"/>
    <p:sldId id="264" r:id="rId9"/>
    <p:sldId id="267" r:id="rId10"/>
    <p:sldId id="268" r:id="rId11"/>
    <p:sldId id="269" r:id="rId12"/>
    <p:sldId id="270" r:id="rId13"/>
    <p:sldId id="260" r:id="rId14"/>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53" autoAdjust="0"/>
    <p:restoredTop sz="94632" autoAdjust="0"/>
  </p:normalViewPr>
  <p:slideViewPr>
    <p:cSldViewPr>
      <p:cViewPr varScale="1">
        <p:scale>
          <a:sx n="57" d="100"/>
          <a:sy n="57" d="100"/>
        </p:scale>
        <p:origin x="1324" y="48"/>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Grp="1" noRot="1" noChangeAspect="1" noChangeArrowheads="1"/>
          </p:cNvSpPr>
          <p:nvPr>
            <p:ph type="sldImg"/>
          </p:nvPr>
        </p:nvSpPr>
        <p:spPr bwMode="auto">
          <a:xfrm>
            <a:off x="215900" y="812800"/>
            <a:ext cx="7126288" cy="4006850"/>
          </a:xfrm>
          <a:prstGeom prst="rect">
            <a:avLst/>
          </a:prstGeom>
          <a:noFill/>
          <a:ln w="9525">
            <a:noFill/>
            <a:round/>
            <a:headEnd/>
            <a:tailEnd/>
          </a:ln>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hangingPunct="1">
              <a:lnSpc>
                <a:spcPct val="93000"/>
              </a:lnSpc>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Lst>
              <a:defRPr sz="1400" smtClean="0">
                <a:solidFill>
                  <a:srgbClr val="000000"/>
                </a:solidFill>
                <a:latin typeface="Times New Roman" pitchFamily="18" charset="0"/>
                <a:ea typeface="DejaVu Sans" charset="0"/>
                <a:cs typeface="DejaVu Sans" charset="0"/>
              </a:defRPr>
            </a:lvl1pPr>
          </a:lstStyle>
          <a:p>
            <a:pPr>
              <a:defRPr/>
            </a:pPr>
            <a:fld id="{C4AC6E5A-41C0-4F6E-B252-4FF9D1C7763D}"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a:ln>
            <a:round/>
            <a:headEnd/>
            <a:tailEnd/>
          </a:ln>
        </p:spPr>
        <p:txBody>
          <a:bodyPr/>
          <a:lstStyle/>
          <a:p>
            <a:fld id="{0B649A53-CC7D-4B68-9849-232E38A8C85E}" type="slidenum">
              <a:rPr lang="en-IN" altLang="en-US"/>
              <a:pPr/>
              <a:t>1</a:t>
            </a:fld>
            <a:endParaRPr lang="en-IN" altLang="en-US"/>
          </a:p>
        </p:txBody>
      </p:sp>
      <p:sp>
        <p:nvSpPr>
          <p:cNvPr id="16387"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6388" name="Rectangle 2"/>
          <p:cNvSpPr>
            <a:spLocks noGrp="1" noChangeArrowheads="1"/>
          </p:cNvSpPr>
          <p:nvPr>
            <p:ph type="body" idx="1"/>
          </p:nvPr>
        </p:nvSpPr>
        <p:spPr>
          <a:xfrm>
            <a:off x="755650" y="5078413"/>
            <a:ext cx="6048375" cy="4811712"/>
          </a:xfrm>
          <a:noFill/>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a:ln>
            <a:round/>
            <a:headEnd/>
            <a:tailEnd/>
          </a:ln>
        </p:spPr>
        <p:txBody>
          <a:bodyPr/>
          <a:lstStyle/>
          <a:p>
            <a:fld id="{8B82D6C4-E0C5-497B-B0ED-B4FC934F07F1}" type="slidenum">
              <a:rPr lang="en-IN" altLang="en-US"/>
              <a:pPr/>
              <a:t>2</a:t>
            </a:fld>
            <a:endParaRPr lang="en-IN" altLang="en-US"/>
          </a:p>
        </p:txBody>
      </p:sp>
      <p:sp>
        <p:nvSpPr>
          <p:cNvPr id="17411"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7412" name="Rectangle 2"/>
          <p:cNvSpPr>
            <a:spLocks noGrp="1" noChangeArrowheads="1"/>
          </p:cNvSpPr>
          <p:nvPr>
            <p:ph type="body" idx="1"/>
          </p:nvPr>
        </p:nvSpPr>
        <p:spPr>
          <a:xfrm>
            <a:off x="755650" y="5078413"/>
            <a:ext cx="6048375" cy="4811712"/>
          </a:xfrm>
          <a:noFill/>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52BEE5DA-5F54-4EDD-9597-30E36EF6F941}" type="slidenum">
              <a:rPr lang="en-IN" altLang="en-US"/>
              <a:pPr/>
              <a:t>3</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p:nvPr>
        </p:nvSpPr>
        <p:spPr>
          <a:noFill/>
          <a:ln>
            <a:round/>
            <a:headEnd/>
            <a:tailEnd/>
          </a:ln>
        </p:spPr>
        <p:txBody>
          <a:bodyPr/>
          <a:lstStyle/>
          <a:p>
            <a:fld id="{2FB45738-3F66-4835-91B1-9B0DF64E9653}" type="slidenum">
              <a:rPr lang="en-IN" altLang="en-US"/>
              <a:pPr/>
              <a:t>4</a:t>
            </a:fld>
            <a:endParaRPr lang="en-IN" altLang="en-US"/>
          </a:p>
        </p:txBody>
      </p:sp>
      <p:sp>
        <p:nvSpPr>
          <p:cNvPr id="1945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9460" name="Rectangle 2"/>
          <p:cNvSpPr>
            <a:spLocks noGrp="1" noChangeArrowheads="1"/>
          </p:cNvSpPr>
          <p:nvPr>
            <p:ph type="body" idx="1"/>
          </p:nvPr>
        </p:nvSpPr>
        <p:spPr>
          <a:xfrm>
            <a:off x="755650" y="5078413"/>
            <a:ext cx="6048375" cy="4811712"/>
          </a:xfrm>
          <a:noFill/>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a:ln>
            <a:round/>
            <a:headEnd/>
            <a:tailEnd/>
          </a:ln>
        </p:spPr>
        <p:txBody>
          <a:bodyPr/>
          <a:lstStyle/>
          <a:p>
            <a:fld id="{2534C427-5F7B-4150-A7A7-11A9DA3ACA87}" type="slidenum">
              <a:rPr lang="en-IN" altLang="en-US"/>
              <a:pPr/>
              <a:t>5</a:t>
            </a:fld>
            <a:endParaRPr lang="en-IN" altLang="en-US"/>
          </a:p>
        </p:txBody>
      </p:sp>
      <p:sp>
        <p:nvSpPr>
          <p:cNvPr id="20483"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0484" name="Rectangle 2"/>
          <p:cNvSpPr>
            <a:spLocks noGrp="1" noChangeArrowheads="1"/>
          </p:cNvSpPr>
          <p:nvPr>
            <p:ph type="body" idx="1"/>
          </p:nvPr>
        </p:nvSpPr>
        <p:spPr>
          <a:xfrm>
            <a:off x="755650" y="5078413"/>
            <a:ext cx="6048375" cy="4811712"/>
          </a:xfrm>
          <a:noFill/>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a:ln>
            <a:round/>
            <a:headEnd/>
            <a:tailEnd/>
          </a:ln>
        </p:spPr>
        <p:txBody>
          <a:bodyPr/>
          <a:lstStyle/>
          <a:p>
            <a:fld id="{16F9C66A-F87E-498F-95EF-8C227517F15E}" type="slidenum">
              <a:rPr lang="en-IN" altLang="en-US"/>
              <a:pPr/>
              <a:t>6</a:t>
            </a:fld>
            <a:endParaRPr lang="en-IN" altLang="en-US"/>
          </a:p>
        </p:txBody>
      </p:sp>
      <p:sp>
        <p:nvSpPr>
          <p:cNvPr id="21507"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1508" name="Rectangle 2"/>
          <p:cNvSpPr>
            <a:spLocks noGrp="1" noChangeArrowheads="1"/>
          </p:cNvSpPr>
          <p:nvPr>
            <p:ph type="body" idx="1"/>
          </p:nvPr>
        </p:nvSpPr>
        <p:spPr>
          <a:xfrm>
            <a:off x="755650" y="5078413"/>
            <a:ext cx="6048375" cy="4811712"/>
          </a:xfrm>
          <a:noFill/>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a:spLocks noGrp="1" noChangeArrowheads="1"/>
          </p:cNvSpPr>
          <p:nvPr>
            <p:ph type="sldNum" sz="quarter"/>
          </p:nvPr>
        </p:nvSpPr>
        <p:spPr>
          <a:noFill/>
          <a:ln>
            <a:round/>
            <a:headEnd/>
            <a:tailEnd/>
          </a:ln>
        </p:spPr>
        <p:txBody>
          <a:bodyPr/>
          <a:lstStyle/>
          <a:p>
            <a:fld id="{39C6C071-B642-41B3-86E5-F7563D717981}" type="slidenum">
              <a:rPr lang="en-IN" altLang="en-US"/>
              <a:pPr/>
              <a:t>7</a:t>
            </a:fld>
            <a:endParaRPr lang="en-IN" altLang="en-US"/>
          </a:p>
        </p:txBody>
      </p:sp>
      <p:sp>
        <p:nvSpPr>
          <p:cNvPr id="22531"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2532" name="Rectangle 2"/>
          <p:cNvSpPr>
            <a:spLocks noGrp="1" noChangeArrowheads="1"/>
          </p:cNvSpPr>
          <p:nvPr>
            <p:ph type="body" idx="1"/>
          </p:nvPr>
        </p:nvSpPr>
        <p:spPr>
          <a:xfrm>
            <a:off x="755650" y="5078413"/>
            <a:ext cx="6048375" cy="4811712"/>
          </a:xfrm>
          <a:noFill/>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a:spLocks noGrp="1" noChangeArrowheads="1"/>
          </p:cNvSpPr>
          <p:nvPr>
            <p:ph type="sldNum" sz="quarter"/>
          </p:nvPr>
        </p:nvSpPr>
        <p:spPr>
          <a:noFill/>
          <a:ln>
            <a:round/>
            <a:headEnd/>
            <a:tailEnd/>
          </a:ln>
        </p:spPr>
        <p:txBody>
          <a:bodyPr/>
          <a:lstStyle/>
          <a:p>
            <a:fld id="{4C61372E-E56D-43EE-B491-53A1B1721C0D}" type="slidenum">
              <a:rPr lang="en-IN" altLang="en-US"/>
              <a:pPr/>
              <a:t>8</a:t>
            </a:fld>
            <a:endParaRPr lang="en-IN" altLang="en-US"/>
          </a:p>
        </p:txBody>
      </p:sp>
      <p:sp>
        <p:nvSpPr>
          <p:cNvPr id="2355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3556" name="Rectangle 2"/>
          <p:cNvSpPr>
            <a:spLocks noGrp="1" noChangeArrowheads="1"/>
          </p:cNvSpPr>
          <p:nvPr>
            <p:ph type="body" idx="1"/>
          </p:nvPr>
        </p:nvSpPr>
        <p:spPr>
          <a:xfrm>
            <a:off x="755650" y="5078413"/>
            <a:ext cx="6048375" cy="4811712"/>
          </a:xfrm>
          <a:noFill/>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p:cNvSpPr>
            <a:spLocks noGrp="1" noChangeArrowheads="1"/>
          </p:cNvSpPr>
          <p:nvPr>
            <p:ph type="sldNum" sz="quarter"/>
          </p:nvPr>
        </p:nvSpPr>
        <p:spPr>
          <a:noFill/>
          <a:ln>
            <a:round/>
            <a:headEnd/>
            <a:tailEnd/>
          </a:ln>
        </p:spPr>
        <p:txBody>
          <a:bodyPr/>
          <a:lstStyle/>
          <a:p>
            <a:fld id="{5E05EFE6-7870-45E8-A0DF-96FE00C4A2CF}" type="slidenum">
              <a:rPr lang="en-IN" altLang="en-US"/>
              <a:pPr/>
              <a:t>13</a:t>
            </a:fld>
            <a:endParaRPr lang="en-IN" altLang="en-US"/>
          </a:p>
        </p:txBody>
      </p:sp>
      <p:sp>
        <p:nvSpPr>
          <p:cNvPr id="25603"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5604" name="Rectangle 2"/>
          <p:cNvSpPr>
            <a:spLocks noGrp="1" noChangeArrowheads="1"/>
          </p:cNvSpPr>
          <p:nvPr>
            <p:ph type="body" idx="1"/>
          </p:nvPr>
        </p:nvSpPr>
        <p:spPr>
          <a:xfrm>
            <a:off x="755650" y="5078413"/>
            <a:ext cx="6048375" cy="4811712"/>
          </a:xfrm>
          <a:noFill/>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p:cNvGrpSpPr>
            <a:grpSpLocks/>
          </p:cNvGrpSpPr>
          <p:nvPr/>
        </p:nvGrpSpPr>
        <p:grpSpPr bwMode="auto">
          <a:xfrm>
            <a:off x="-9525" y="-9525"/>
            <a:ext cx="10110788" cy="7578725"/>
            <a:chOff x="-8466" y="-8468"/>
            <a:chExt cx="9171316" cy="6874935"/>
          </a:xfrm>
        </p:grpSpPr>
        <p:cxnSp>
          <p:nvCxnSpPr>
            <p:cNvPr id="5" name="Straight Connector 4"/>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p:cNvSpPr>
            <a:spLocks noGrp="1"/>
          </p:cNvSpPr>
          <p:nvPr>
            <p:ph type="dt" sz="half" idx="10"/>
          </p:nvPr>
        </p:nvSpPr>
        <p:spPr/>
        <p:txBody>
          <a:bodyPr/>
          <a:lstStyle>
            <a:lvl1pPr>
              <a:defRPr/>
            </a:lvl1pPr>
          </a:lstStyle>
          <a:p>
            <a:pPr>
              <a:defRPr/>
            </a:pPr>
            <a:fld id="{9DC0AFEF-5310-4E21-BF12-35ED634CA89D}" type="datetimeFigureOut">
              <a:rPr lang="en-US"/>
              <a:pPr>
                <a:defRPr/>
              </a:pPr>
              <a:t>12/16/2021</a:t>
            </a:fld>
            <a:endParaRPr lang="en-US" dirty="0"/>
          </a:p>
        </p:txBody>
      </p:sp>
      <p:sp>
        <p:nvSpPr>
          <p:cNvPr id="16" name="Footer Placeholder 4"/>
          <p:cNvSpPr>
            <a:spLocks noGrp="1"/>
          </p:cNvSpPr>
          <p:nvPr>
            <p:ph type="ftr" sz="quarter" idx="11"/>
          </p:nvPr>
        </p:nvSpPr>
        <p:spPr/>
        <p:txBody>
          <a:bodyPr/>
          <a:lstStyle>
            <a:lvl1pPr>
              <a:defRPr/>
            </a:lvl1pPr>
          </a:lstStyle>
          <a:p>
            <a:pPr>
              <a:defRPr/>
            </a:pPr>
            <a:endParaRPr lang="en-US"/>
          </a:p>
        </p:txBody>
      </p:sp>
      <p:sp>
        <p:nvSpPr>
          <p:cNvPr id="17" name="Slide Number Placeholder 5"/>
          <p:cNvSpPr>
            <a:spLocks noGrp="1"/>
          </p:cNvSpPr>
          <p:nvPr>
            <p:ph type="sldNum" sz="quarter" idx="12"/>
          </p:nvPr>
        </p:nvSpPr>
        <p:spPr/>
        <p:txBody>
          <a:bodyPr/>
          <a:lstStyle>
            <a:lvl1pPr>
              <a:defRPr smtClean="0"/>
            </a:lvl1pPr>
          </a:lstStyle>
          <a:p>
            <a:pPr>
              <a:defRPr/>
            </a:pPr>
            <a:fld id="{247E8BCB-53F6-4CB0-AFBE-DF58ED30AB1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2AD8010-3236-41D8-940E-73DF61962F79}" type="datetimeFigureOut">
              <a:rPr lang="en-US"/>
              <a:pPr>
                <a:defRPr/>
              </a:pPr>
              <a:t>12/16/2021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0E78B26-E610-4964-A672-D7BABCED324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6" name="TextBox 5"/>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fld id="{7CE7D327-565F-4A7E-96BD-98205B19971F}" type="datetimeFigureOut">
              <a:rPr lang="en-US"/>
              <a:pPr>
                <a:defRPr/>
              </a:pPr>
              <a:t>12/16/2021</a:t>
            </a:fld>
            <a:endParaRPr lang="en-US" dirty="0"/>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smtClean="0"/>
            </a:lvl1pPr>
          </a:lstStyle>
          <a:p>
            <a:pPr>
              <a:defRPr/>
            </a:pPr>
            <a:fld id="{FAA7C128-A127-463F-8EE6-70339B1264D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2FC42A8-9F13-4FEC-A942-8A0269269D97}" type="datetimeFigureOut">
              <a:rPr lang="en-US"/>
              <a:pPr>
                <a:defRPr/>
              </a:pPr>
              <a:t>12/16/2021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8CE359-7AD9-4B01-8AED-D22B00951604}"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6" name="TextBox 5"/>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fld id="{31264008-78C6-4222-8014-75144D73FC38}" type="datetimeFigureOut">
              <a:rPr lang="en-US"/>
              <a:pPr>
                <a:defRPr/>
              </a:pPr>
              <a:t>12/16/2021</a:t>
            </a:fld>
            <a:endParaRPr lang="en-US" dirty="0"/>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smtClean="0"/>
            </a:lvl1pPr>
          </a:lstStyle>
          <a:p>
            <a:pPr>
              <a:defRPr/>
            </a:pPr>
            <a:fld id="{300A45C9-0853-4B0D-8AA9-8E301A6F2D1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4"/>
          </p:nvPr>
        </p:nvSpPr>
        <p:spPr/>
        <p:txBody>
          <a:bodyPr/>
          <a:lstStyle>
            <a:lvl1pPr>
              <a:defRPr/>
            </a:lvl1pPr>
          </a:lstStyle>
          <a:p>
            <a:pPr>
              <a:defRPr/>
            </a:pPr>
            <a:fld id="{EDBBB67E-3332-4ECA-87CE-10F0EB74F37F}" type="datetimeFigureOut">
              <a:rPr lang="en-US"/>
              <a:pPr>
                <a:defRPr/>
              </a:pPr>
              <a:t>12/16/2021</a:t>
            </a:fld>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0FCD489E-A308-4129-AF74-EB2F86C47A53}"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CCEAC98-79D2-4D92-8383-C675D6FD6F04}" type="datetimeFigureOut">
              <a:rPr lang="en-US"/>
              <a:pPr>
                <a:defRPr/>
              </a:pPr>
              <a:t>12/16/2021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BB87D04-E885-428B-BEAF-817C1F9B5427}"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E822868-9E9B-466E-9631-315FF43AA07F}" type="datetimeFigureOut">
              <a:rPr lang="en-US"/>
              <a:pPr>
                <a:defRPr/>
              </a:pPr>
              <a:t>12/16/2021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967F91-499F-4AB6-AE6C-E8250608EE4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948BABA-57B8-4D5B-9D3F-6B40DAB494BF}" type="datetimeFigureOut">
              <a:rPr lang="en-US"/>
              <a:pPr>
                <a:defRPr/>
              </a:pPr>
              <a:t>12/16/2021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5344CB0-6B67-40B0-BF5A-36E877EAA07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21F51E7-EF6D-47C5-B42C-386260AD4288}" type="datetimeFigureOut">
              <a:rPr lang="en-US"/>
              <a:pPr>
                <a:defRPr/>
              </a:pPr>
              <a:t>12/16/2021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098FBD6-775B-4BCF-B4C2-C196D768B08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0D146F9-84F8-4CAF-ADC6-1F65C91769CC}" type="datetimeFigureOut">
              <a:rPr lang="en-US"/>
              <a:pPr>
                <a:defRPr/>
              </a:pPr>
              <a:t>12/16/2021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6C7B011-0545-4BE4-B90D-FA89A29D458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E676548A-CD1E-4C01-8951-D916C29E2086}" type="datetimeFigureOut">
              <a:rPr lang="en-US"/>
              <a:pPr>
                <a:defRPr/>
              </a:pPr>
              <a:t>12/16/2021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EE77ED8-687E-4670-817D-A7D84A08062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A4DEE6F2-5555-4462-8963-0C733F73DE9A}" type="datetimeFigureOut">
              <a:rPr lang="en-US"/>
              <a:pPr>
                <a:defRPr/>
              </a:pPr>
              <a:t>12/16/2021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96F8109-7D62-48C3-92D5-4FAA8005B47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7A3A46-8319-4DD0-93EF-BBAD02D27F80}" type="datetimeFigureOut">
              <a:rPr lang="en-US"/>
              <a:pPr>
                <a:defRPr/>
              </a:pPr>
              <a:t>12/16/2021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1B7022E-D3BA-43F1-9FA8-7E025BCD401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524B2A1-921D-401B-9FD9-A5B6AF81FC84}" type="datetimeFigureOut">
              <a:rPr lang="en-US"/>
              <a:pPr>
                <a:defRPr/>
              </a:pPr>
              <a:t>12/16/2021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2CFF922-F47F-4A86-973C-54897F3B87E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7981150-630B-4603-AE25-972EEB5D47AA}" type="datetimeFigureOut">
              <a:rPr lang="en-US"/>
              <a:pPr>
                <a:defRPr/>
              </a:pPr>
              <a:t>12/16/2021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D842274-5EA9-429D-B576-119613E8FB8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p:cNvGrpSpPr>
            <a:grpSpLocks/>
          </p:cNvGrpSpPr>
          <p:nvPr/>
        </p:nvGrpSpPr>
        <p:grpSpPr bwMode="auto">
          <a:xfrm>
            <a:off x="-9525" y="-9525"/>
            <a:ext cx="10110788" cy="7578725"/>
            <a:chOff x="-8467" y="-8468"/>
            <a:chExt cx="9171317" cy="6874935"/>
          </a:xfrm>
        </p:grpSpPr>
        <p:sp>
          <p:nvSpPr>
            <p:cNvPr id="7" name="Freeform 6"/>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noChangeArrowheads="1"/>
          </p:cNvSpPr>
          <p:nvPr>
            <p:ph type="title"/>
          </p:nvPr>
        </p:nvSpPr>
        <p:spPr bwMode="auto">
          <a:xfrm>
            <a:off x="671513" y="671513"/>
            <a:ext cx="6997700" cy="14557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p:cNvSpPr>
            <a:spLocks noGrp="1" noChangeArrowheads="1"/>
          </p:cNvSpPr>
          <p:nvPr>
            <p:ph type="body" idx="1"/>
          </p:nvPr>
        </p:nvSpPr>
        <p:spPr bwMode="auto">
          <a:xfrm>
            <a:off x="671513" y="2381250"/>
            <a:ext cx="6997700" cy="4278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A48C0A2D-8602-4EC8-B2C1-5C3729EE6CCD}" type="datetimeFigureOut">
              <a:rPr lang="en-US"/>
              <a:pPr>
                <a:defRPr/>
              </a:pPr>
              <a:t>12/16/2021</a:t>
            </a:fld>
            <a:endParaRPr lang="en-US" dirty="0"/>
          </a:p>
        </p:txBody>
      </p:sp>
      <p:sp>
        <p:nvSpPr>
          <p:cNvPr id="5" name="Footer Placeholder 4"/>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7104063" y="6659563"/>
            <a:ext cx="565150" cy="401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smtClean="0">
                <a:solidFill>
                  <a:schemeClr val="accent1"/>
                </a:solidFill>
              </a:defRPr>
            </a:lvl1pPr>
          </a:lstStyle>
          <a:p>
            <a:pPr>
              <a:defRPr/>
            </a:pPr>
            <a:fld id="{6530091D-3540-4431-9DAF-2BA88F4A7DB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54" r:id="rId11"/>
    <p:sldLayoutId id="2147483849" r:id="rId12"/>
    <p:sldLayoutId id="2147483855" r:id="rId13"/>
    <p:sldLayoutId id="2147483850" r:id="rId14"/>
    <p:sldLayoutId id="2147483851" r:id="rId15"/>
    <p:sldLayoutId id="2147483852"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HR HELP DESK SYSTEM</a:t>
            </a: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14350" indent="-514350" algn="ctr" eaLnBrk="1" fontAlgn="auto" hangingPunct="1">
              <a:spcBef>
                <a:spcPts val="0"/>
              </a:spcBef>
              <a:spcAft>
                <a:spcPts val="0"/>
              </a:spcAft>
              <a:buFont typeface="Times New Roman" panose="02020603050405020304" pitchFamily="18" charset="0"/>
              <a:buAutoNum type="arabicPeriod"/>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Aagya Singh – 20104076</a:t>
            </a:r>
          </a:p>
          <a:p>
            <a:pPr marL="514350" indent="-514350" algn="ctr" eaLnBrk="1" fontAlgn="auto" hangingPunct="1">
              <a:spcBef>
                <a:spcPts val="0"/>
              </a:spcBef>
              <a:spcAft>
                <a:spcPts val="0"/>
              </a:spcAft>
              <a:buFont typeface="Times New Roman" panose="02020603050405020304" pitchFamily="18" charset="0"/>
              <a:buAutoNum type="arabicPeriod"/>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Bhushan Patil – 20104094</a:t>
            </a:r>
          </a:p>
          <a:p>
            <a:pPr marL="514350" indent="-514350" algn="ctr" eaLnBrk="1" fontAlgn="auto" hangingPunct="1">
              <a:spcBef>
                <a:spcPts val="0"/>
              </a:spcBef>
              <a:spcAft>
                <a:spcPts val="0"/>
              </a:spcAft>
              <a:buFont typeface="Times New Roman" panose="02020603050405020304" pitchFamily="18" charset="0"/>
              <a:buAutoNum type="arabicPeriod"/>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Mayur Shinde – 20104062</a:t>
            </a:r>
          </a:p>
          <a:p>
            <a:pPr marL="514350" indent="-514350" algn="ctr" eaLnBrk="1" fontAlgn="auto" hangingPunct="1">
              <a:spcBef>
                <a:spcPts val="0"/>
              </a:spcBef>
              <a:spcAft>
                <a:spcPts val="0"/>
              </a:spcAft>
              <a:buFont typeface="Times New Roman" panose="02020603050405020304" pitchFamily="18" charset="0"/>
              <a:buAutoNum type="arabicPeriod"/>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Muskan Rao – 20104096</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Yaminee Patil </a:t>
            </a:r>
            <a:endPar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123" name="Picture 2"/>
          <p:cNvPicPr>
            <a:picLocks noChangeAspect="1" noChangeArrowheads="1"/>
          </p:cNvPicPr>
          <p:nvPr/>
        </p:nvPicPr>
        <p:blipFill>
          <a:blip r:embed="rId3" cstate="print"/>
          <a:srcRect/>
          <a:stretch>
            <a:fillRect/>
          </a:stretch>
        </p:blipFill>
        <p:spPr bwMode="auto">
          <a:xfrm>
            <a:off x="144463" y="1588"/>
            <a:ext cx="9936162" cy="1871662"/>
          </a:xfrm>
          <a:prstGeom prst="rect">
            <a:avLst/>
          </a:prstGeom>
          <a:noFill/>
          <a:ln w="9525">
            <a:noFill/>
            <a:round/>
            <a:headEnd/>
            <a:tailEnd/>
          </a:ln>
        </p:spPr>
      </p:pic>
      <p:cxnSp>
        <p:nvCxnSpPr>
          <p:cNvPr id="3" name="Straight Connector 2"/>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478DDF-C0B7-40D4-8582-560B529ACE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000" y="529733"/>
            <a:ext cx="4590312" cy="2702776"/>
          </a:xfrm>
          <a:prstGeom prst="rect">
            <a:avLst/>
          </a:prstGeom>
        </p:spPr>
      </p:pic>
      <p:pic>
        <p:nvPicPr>
          <p:cNvPr id="7" name="Picture 6">
            <a:extLst>
              <a:ext uri="{FF2B5EF4-FFF2-40B4-BE49-F238E27FC236}">
                <a16:creationId xmlns:a16="http://schemas.microsoft.com/office/drawing/2014/main" id="{102C2AC6-F4FE-48D8-907D-18D5E7961C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4328" y="529733"/>
            <a:ext cx="4590312" cy="2706448"/>
          </a:xfrm>
          <a:prstGeom prst="rect">
            <a:avLst/>
          </a:prstGeom>
        </p:spPr>
      </p:pic>
      <p:pic>
        <p:nvPicPr>
          <p:cNvPr id="13" name="Picture 12">
            <a:extLst>
              <a:ext uri="{FF2B5EF4-FFF2-40B4-BE49-F238E27FC236}">
                <a16:creationId xmlns:a16="http://schemas.microsoft.com/office/drawing/2014/main" id="{4D702321-4632-4943-8D11-D4B55FA9CE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000" y="3782963"/>
            <a:ext cx="4590312" cy="2702776"/>
          </a:xfrm>
          <a:prstGeom prst="rect">
            <a:avLst/>
          </a:prstGeom>
        </p:spPr>
      </p:pic>
      <p:pic>
        <p:nvPicPr>
          <p:cNvPr id="15" name="Picture 14">
            <a:extLst>
              <a:ext uri="{FF2B5EF4-FFF2-40B4-BE49-F238E27FC236}">
                <a16:creationId xmlns:a16="http://schemas.microsoft.com/office/drawing/2014/main" id="{F9F2558E-951F-46E1-AE23-0176EE33B6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84328" y="3779837"/>
            <a:ext cx="4590312" cy="3563814"/>
          </a:xfrm>
          <a:prstGeom prst="rect">
            <a:avLst/>
          </a:prstGeom>
        </p:spPr>
      </p:pic>
    </p:spTree>
    <p:extLst>
      <p:ext uri="{BB962C8B-B14F-4D97-AF65-F5344CB8AC3E}">
        <p14:creationId xmlns:p14="http://schemas.microsoft.com/office/powerpoint/2010/main" val="2991917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3EEDB21-76AA-4AAD-ABF0-1B2312B4AD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98" y="519001"/>
            <a:ext cx="4650579" cy="2589818"/>
          </a:xfrm>
          <a:prstGeom prst="rect">
            <a:avLst/>
          </a:prstGeom>
          <a:ln>
            <a:solidFill>
              <a:schemeClr val="tx2">
                <a:lumMod val="50000"/>
              </a:schemeClr>
            </a:solidFill>
          </a:ln>
        </p:spPr>
      </p:pic>
      <p:pic>
        <p:nvPicPr>
          <p:cNvPr id="19" name="Picture 18">
            <a:extLst>
              <a:ext uri="{FF2B5EF4-FFF2-40B4-BE49-F238E27FC236}">
                <a16:creationId xmlns:a16="http://schemas.microsoft.com/office/drawing/2014/main" id="{C0BE0ED1-EA1B-4CE8-A3F0-F90980D2F7A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417188" y="4145801"/>
            <a:ext cx="4824288" cy="2736932"/>
          </a:xfrm>
          <a:prstGeom prst="rect">
            <a:avLst/>
          </a:prstGeom>
          <a:ln>
            <a:solidFill>
              <a:srgbClr val="002060"/>
            </a:solidFill>
          </a:ln>
        </p:spPr>
      </p:pic>
      <p:pic>
        <p:nvPicPr>
          <p:cNvPr id="21" name="Picture 20">
            <a:extLst>
              <a:ext uri="{FF2B5EF4-FFF2-40B4-BE49-F238E27FC236}">
                <a16:creationId xmlns:a16="http://schemas.microsoft.com/office/drawing/2014/main" id="{F5854B36-88F2-4AD0-ACAE-9AFD3B9D85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2864" y="467470"/>
            <a:ext cx="4650580" cy="2641349"/>
          </a:xfrm>
          <a:prstGeom prst="rect">
            <a:avLst/>
          </a:prstGeom>
        </p:spPr>
      </p:pic>
    </p:spTree>
    <p:extLst>
      <p:ext uri="{BB962C8B-B14F-4D97-AF65-F5344CB8AC3E}">
        <p14:creationId xmlns:p14="http://schemas.microsoft.com/office/powerpoint/2010/main" val="240617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646666-315D-4432-8018-FF449A4AFEB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5256336" y="435181"/>
            <a:ext cx="4560635" cy="2594908"/>
          </a:xfrm>
          <a:prstGeom prst="rect">
            <a:avLst/>
          </a:prstGeom>
          <a:ln>
            <a:solidFill>
              <a:srgbClr val="002060"/>
            </a:solidFill>
          </a:ln>
        </p:spPr>
      </p:pic>
      <p:pic>
        <p:nvPicPr>
          <p:cNvPr id="7" name="Picture 6">
            <a:extLst>
              <a:ext uri="{FF2B5EF4-FFF2-40B4-BE49-F238E27FC236}">
                <a16:creationId xmlns:a16="http://schemas.microsoft.com/office/drawing/2014/main" id="{7B923CC7-6E3E-4DB8-9124-9DB2F751A1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9947" y="3823466"/>
            <a:ext cx="4800729" cy="3005674"/>
          </a:xfrm>
          <a:prstGeom prst="rect">
            <a:avLst/>
          </a:prstGeom>
        </p:spPr>
      </p:pic>
      <p:pic>
        <p:nvPicPr>
          <p:cNvPr id="9" name="Picture 8">
            <a:extLst>
              <a:ext uri="{FF2B5EF4-FFF2-40B4-BE49-F238E27FC236}">
                <a16:creationId xmlns:a16="http://schemas.microsoft.com/office/drawing/2014/main" id="{F0AA8FB0-5A98-4357-8AC9-702CC5EEE7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646" y="445499"/>
            <a:ext cx="4461782" cy="2663483"/>
          </a:xfrm>
          <a:prstGeom prst="rect">
            <a:avLst/>
          </a:prstGeom>
        </p:spPr>
      </p:pic>
    </p:spTree>
    <p:extLst>
      <p:ext uri="{BB962C8B-B14F-4D97-AF65-F5344CB8AC3E}">
        <p14:creationId xmlns:p14="http://schemas.microsoft.com/office/powerpoint/2010/main" val="2373894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647700" y="3057525"/>
            <a:ext cx="9070975" cy="1262063"/>
          </a:xfrm>
          <a:prstGeom prst="rect">
            <a:avLst/>
          </a:prstGeom>
          <a:noFill/>
          <a:ln w="9525">
            <a:noFill/>
            <a:round/>
            <a:headEnd/>
            <a:tailEnd/>
          </a:ln>
        </p:spPr>
        <p:txBody>
          <a:bodyPr lIns="0" tIns="31680" rIns="0" bIns="0" anchor="ctr"/>
          <a:lstStyle/>
          <a:p>
            <a:pPr algn="ctr" eaLnBrk="1" hangingPunct="1">
              <a:lnSpc>
                <a:spcPct val="93000"/>
              </a:lnSpc>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3600">
                <a:solidFill>
                  <a:srgbClr val="000000"/>
                </a:solidFill>
                <a:latin typeface="Times New Roman" pitchFamily="18" charset="0"/>
                <a:ea typeface="DejaVu Sans"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nvSpPr>
        <p:spPr bwMode="auto">
          <a:xfrm>
            <a:off x="504825" y="144463"/>
            <a:ext cx="9070975" cy="1057275"/>
          </a:xfrm>
          <a:prstGeom prst="rect">
            <a:avLst/>
          </a:prstGeom>
          <a:noFill/>
          <a:ln w="9525">
            <a:noFill/>
            <a:round/>
            <a:headEnd/>
            <a:tailEnd/>
          </a:ln>
        </p:spPr>
        <p:txBody>
          <a:bodyPr lIns="0" tIns="31680" rIns="0" bIns="0" anchor="ctr"/>
          <a:lstStyle/>
          <a:p>
            <a:pPr algn="ctr" eaLnBrk="1" hangingPunct="1">
              <a:lnSpc>
                <a:spcPct val="93000"/>
              </a:lnSpc>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3600" b="1">
                <a:solidFill>
                  <a:srgbClr val="000000"/>
                </a:solidFill>
                <a:latin typeface="Times New Roman" pitchFamily="18" charset="0"/>
                <a:ea typeface="DejaVu Sans" charset="0"/>
                <a:cs typeface="DejaVu Sans" charset="0"/>
              </a:rPr>
              <a:t>Contents</a:t>
            </a:r>
          </a:p>
        </p:txBody>
      </p:sp>
      <p:sp>
        <p:nvSpPr>
          <p:cNvPr id="6147" name="Rectangle 2"/>
          <p:cNvSpPr>
            <a:spLocks noChangeArrowheads="1"/>
          </p:cNvSpPr>
          <p:nvPr/>
        </p:nvSpPr>
        <p:spPr bwMode="auto">
          <a:xfrm>
            <a:off x="504825" y="1116013"/>
            <a:ext cx="9323388" cy="5578475"/>
          </a:xfrm>
          <a:prstGeom prst="rect">
            <a:avLst/>
          </a:prstGeom>
          <a:noFill/>
          <a:ln w="9525">
            <a:noFill/>
            <a:round/>
            <a:headEnd/>
            <a:tailEnd/>
          </a:ln>
        </p:spPr>
        <p:txBody>
          <a:bodyPr lIns="0" tIns="21240" rIns="0" bIns="0"/>
          <a:lstStyle/>
          <a:p>
            <a:pPr marL="430213" indent="-322263" eaLnBrk="1" hangingPunct="1">
              <a:lnSpc>
                <a:spcPct val="200000"/>
              </a:lnSpc>
              <a:spcAft>
                <a:spcPts val="1413"/>
              </a:spcAft>
              <a:buClr>
                <a:srgbClr val="000000"/>
              </a:buClr>
              <a:buSzPct val="45000"/>
              <a:buFont typeface="Wingdings"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ea typeface="DejaVu Sans" charset="0"/>
                <a:cs typeface="DejaVu Sans" charset="0"/>
              </a:rPr>
              <a:t>Introduction</a:t>
            </a:r>
          </a:p>
          <a:p>
            <a:pPr marL="430213" indent="-322263" eaLnBrk="1" hangingPunct="1">
              <a:lnSpc>
                <a:spcPct val="200000"/>
              </a:lnSpc>
              <a:spcAft>
                <a:spcPts val="1413"/>
              </a:spcAft>
              <a:buClr>
                <a:srgbClr val="000000"/>
              </a:buClr>
              <a:buSzPct val="45000"/>
              <a:buFont typeface="Wingdings"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ea typeface="DejaVu Sans" charset="0"/>
                <a:cs typeface="DejaVu Sans" charset="0"/>
              </a:rPr>
              <a:t>Objectives</a:t>
            </a:r>
          </a:p>
          <a:p>
            <a:pPr marL="430213" indent="-322263" eaLnBrk="1" hangingPunct="1">
              <a:lnSpc>
                <a:spcPct val="200000"/>
              </a:lnSpc>
              <a:spcAft>
                <a:spcPts val="1413"/>
              </a:spcAft>
              <a:buClr>
                <a:srgbClr val="000000"/>
              </a:buClr>
              <a:buSzPct val="45000"/>
              <a:buFont typeface="Wingdings"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ea typeface="DejaVu Sans" charset="0"/>
                <a:cs typeface="DejaVu Sans" charset="0"/>
              </a:rPr>
              <a:t>Scope</a:t>
            </a:r>
          </a:p>
          <a:p>
            <a:pPr marL="430213" indent="-322263" eaLnBrk="1" hangingPunct="1">
              <a:lnSpc>
                <a:spcPct val="200000"/>
              </a:lnSpc>
              <a:spcAft>
                <a:spcPts val="1413"/>
              </a:spcAft>
              <a:buClr>
                <a:srgbClr val="000000"/>
              </a:buClr>
              <a:buSzPct val="45000"/>
              <a:buFont typeface="Wingdings"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ea typeface="DejaVu Sans" charset="0"/>
                <a:cs typeface="DejaVu Sans" charset="0"/>
              </a:rPr>
              <a:t>Features / Functionality</a:t>
            </a:r>
          </a:p>
          <a:p>
            <a:pPr marL="430213" indent="-322263" eaLnBrk="1" hangingPunct="1">
              <a:lnSpc>
                <a:spcPct val="200000"/>
              </a:lnSpc>
              <a:spcAft>
                <a:spcPts val="1413"/>
              </a:spcAft>
              <a:buClr>
                <a:srgbClr val="000000"/>
              </a:buClr>
              <a:buSzPct val="45000"/>
              <a:buFont typeface="Wingdings"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ea typeface="DejaVu Sans" charset="0"/>
                <a:cs typeface="DejaVu Sans" charset="0"/>
              </a:rPr>
              <a:t>Project Outcomes</a:t>
            </a:r>
          </a:p>
          <a:p>
            <a:pPr marL="430213" indent="-322263" eaLnBrk="1" hangingPunct="1">
              <a:lnSpc>
                <a:spcPct val="200000"/>
              </a:lnSpc>
              <a:spcAft>
                <a:spcPts val="1413"/>
              </a:spcAft>
              <a:buClr>
                <a:srgbClr val="000000"/>
              </a:buClr>
              <a:buSzPct val="45000"/>
              <a:buFont typeface="Wingdings"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ea typeface="DejaVu Sans" charset="0"/>
                <a:cs typeface="DejaVu Sans" charset="0"/>
              </a:rPr>
              <a:t>Technology Stack</a:t>
            </a:r>
          </a:p>
          <a:p>
            <a:pPr marL="430213" indent="-322263" eaLnBrk="1" hangingPunct="1">
              <a:lnSpc>
                <a:spcPct val="200000"/>
              </a:lnSpc>
              <a:spcAft>
                <a:spcPts val="1413"/>
              </a:spcAft>
              <a:buClr>
                <a:srgbClr val="000000"/>
              </a:buClr>
              <a:buSzPct val="45000"/>
              <a:buFont typeface="Wingdings"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ea typeface="DejaVu Sans" charset="0"/>
                <a:cs typeface="DejaVu Sans" charset="0"/>
              </a:rPr>
              <a:t>Block Diagram</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Introduction</a:t>
            </a:r>
          </a:p>
        </p:txBody>
      </p:sp>
      <p:sp>
        <p:nvSpPr>
          <p:cNvPr id="7171" name="Rectangle 2"/>
          <p:cNvSpPr>
            <a:spLocks noChangeArrowheads="1"/>
          </p:cNvSpPr>
          <p:nvPr/>
        </p:nvSpPr>
        <p:spPr bwMode="auto">
          <a:xfrm>
            <a:off x="287784" y="1547589"/>
            <a:ext cx="9433494" cy="6300787"/>
          </a:xfrm>
          <a:prstGeom prst="rect">
            <a:avLst/>
          </a:prstGeom>
          <a:noFill/>
          <a:ln w="9525">
            <a:noFill/>
            <a:miter lim="800000"/>
            <a:headEnd/>
            <a:tailEnd/>
          </a:ln>
        </p:spPr>
        <p:txBody>
          <a:bodyPr lIns="0" tIns="21240" rIns="0" bIns="0"/>
          <a:lstStyle/>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2600" dirty="0">
                <a:latin typeface="Times New Roman" pitchFamily="18" charset="0"/>
                <a:cs typeface="Times New Roman" pitchFamily="18" charset="0"/>
              </a:rPr>
              <a:t>•The main aim of this system is to provide a platform for the HR team and the employees. In this platform users can address their concerns and the HR team can view the concerns as well as update and maintain the records of users.</a:t>
            </a:r>
            <a:endParaRPr lang="en-IN" altLang="en-US" sz="2600" dirty="0">
              <a:latin typeface="Times New Roman" pitchFamily="18" charset="0"/>
              <a:cs typeface="Times New Roman" pitchFamily="18" charset="0"/>
            </a:endParaRPr>
          </a:p>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600" dirty="0">
                <a:latin typeface="Times New Roman" pitchFamily="18" charset="0"/>
                <a:cs typeface="Times New Roman" pitchFamily="18" charset="0"/>
              </a:rPr>
              <a:t>This system will also track the issues raised by the employee.</a:t>
            </a:r>
          </a:p>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2600" dirty="0">
                <a:solidFill>
                  <a:srgbClr val="000000"/>
                </a:solidFill>
                <a:latin typeface="Times New Roman" pitchFamily="18" charset="0"/>
                <a:cs typeface="Times New Roman" pitchFamily="18" charset="0"/>
              </a:rPr>
              <a:t>•Problems - Huge number of emails, poor tracking, time consuming, inability to prioritize emails, lack of security  are the problems.</a:t>
            </a:r>
          </a:p>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2600" dirty="0">
                <a:solidFill>
                  <a:srgbClr val="000000"/>
                </a:solidFill>
                <a:latin typeface="Times New Roman" pitchFamily="18" charset="0"/>
                <a:cs typeface="Times New Roman" pitchFamily="18" charset="0"/>
              </a:rPr>
              <a:t>•Solution - This system allows proper ticketing system resolving the issue of  sending emails. In this system, the user can address their issue.</a:t>
            </a:r>
            <a:endParaRPr lang="en-IN" altLang="en-US" sz="2600" dirty="0">
              <a:solidFill>
                <a:srgbClr val="000000"/>
              </a:solidFill>
              <a:latin typeface="Times New Roman" pitchFamily="18"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Objectives</a:t>
            </a:r>
          </a:p>
        </p:txBody>
      </p:sp>
      <p:sp>
        <p:nvSpPr>
          <p:cNvPr id="4" name="Rectangle 2"/>
          <p:cNvSpPr>
            <a:spLocks noChangeArrowheads="1"/>
          </p:cNvSpPr>
          <p:nvPr/>
        </p:nvSpPr>
        <p:spPr bwMode="auto">
          <a:xfrm>
            <a:off x="431800" y="15652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5150" indent="-457200">
              <a:buFont typeface="+mj-lt"/>
              <a:buAutoNum type="arabicPeriod"/>
              <a:defRPr/>
            </a:pPr>
            <a:endParaRPr lang="en-US" sz="2400" dirty="0">
              <a:latin typeface="Times New Roman" panose="02020603050405020304" pitchFamily="18" charset="0"/>
              <a:cs typeface="Times New Roman" panose="02020603050405020304" pitchFamily="18" charset="0"/>
            </a:endParaRPr>
          </a:p>
          <a:p>
            <a:pPr marL="565150" indent="-457200">
              <a:buFont typeface="+mj-lt"/>
              <a:buAutoNum type="arabicPeriod"/>
              <a:defRPr/>
            </a:pPr>
            <a:endParaRPr lang="en-US" sz="2400" dirty="0">
              <a:latin typeface="Times New Roman" panose="02020603050405020304" pitchFamily="18" charset="0"/>
              <a:cs typeface="Times New Roman" panose="02020603050405020304" pitchFamily="18" charset="0"/>
            </a:endParaRPr>
          </a:p>
          <a:p>
            <a:pPr marL="107950" indent="0">
              <a:defRPr/>
            </a:pPr>
            <a:r>
              <a:rPr lang="en-US" sz="2400" dirty="0">
                <a:latin typeface="Times New Roman" panose="02020603050405020304" pitchFamily="18" charset="0"/>
                <a:cs typeface="Times New Roman" panose="02020603050405020304" pitchFamily="18" charset="0"/>
              </a:rPr>
              <a:t>1. To develop an app so that the users can connect with the HR. </a:t>
            </a:r>
          </a:p>
          <a:p>
            <a:pPr marL="565150" indent="-457200">
              <a:buFont typeface="+mj-lt"/>
              <a:buAutoNum type="arabicPeriod"/>
              <a:defRPr/>
            </a:pPr>
            <a:endParaRPr lang="en-US" sz="2400" dirty="0">
              <a:latin typeface="Times New Roman" panose="02020603050405020304" pitchFamily="18" charset="0"/>
              <a:cs typeface="Times New Roman" panose="02020603050405020304" pitchFamily="18" charset="0"/>
            </a:endParaRPr>
          </a:p>
          <a:p>
            <a:pPr marL="107950" indent="0">
              <a:defRPr/>
            </a:pPr>
            <a:r>
              <a:rPr lang="en-US" sz="2400" dirty="0">
                <a:latin typeface="Times New Roman" panose="02020603050405020304" pitchFamily="18" charset="0"/>
                <a:cs typeface="Times New Roman" panose="02020603050405020304" pitchFamily="18" charset="0"/>
              </a:rPr>
              <a:t>2. To develop an email free environment. </a:t>
            </a:r>
          </a:p>
          <a:p>
            <a:pPr marL="107950" indent="0">
              <a:defRPr/>
            </a:pPr>
            <a:endParaRPr lang="en-US" sz="2400" dirty="0">
              <a:latin typeface="Times New Roman" panose="02020603050405020304" pitchFamily="18" charset="0"/>
              <a:cs typeface="Times New Roman" panose="02020603050405020304" pitchFamily="18" charset="0"/>
            </a:endParaRPr>
          </a:p>
          <a:p>
            <a:pPr marL="107950" indent="0">
              <a:defRPr/>
            </a:pPr>
            <a:r>
              <a:rPr lang="en-US" sz="2400" dirty="0">
                <a:latin typeface="Times New Roman" panose="02020603050405020304" pitchFamily="18" charset="0"/>
                <a:cs typeface="Times New Roman" panose="02020603050405020304" pitchFamily="18" charset="0"/>
              </a:rPr>
              <a:t>3. To develop an app for easy and efficient work.</a:t>
            </a:r>
          </a:p>
          <a:p>
            <a:pPr marL="107950" indent="0">
              <a:defRPr/>
            </a:pPr>
            <a:endParaRPr lang="en-US" sz="2400" dirty="0">
              <a:latin typeface="Times New Roman" panose="02020603050405020304" pitchFamily="18" charset="0"/>
              <a:cs typeface="Times New Roman" panose="02020603050405020304" pitchFamily="18" charset="0"/>
            </a:endParaRPr>
          </a:p>
          <a:p>
            <a:pPr marL="565150" indent="-457200">
              <a:defRPr/>
            </a:pPr>
            <a:r>
              <a:rPr lang="en-US" sz="2400" dirty="0">
                <a:latin typeface="Times New Roman" panose="02020603050405020304" pitchFamily="18" charset="0"/>
                <a:cs typeface="Times New Roman" panose="02020603050405020304" pitchFamily="18" charset="0"/>
              </a:rPr>
              <a:t>4. To develop a safe and secure environment for the user and admin. </a:t>
            </a:r>
          </a:p>
          <a:p>
            <a:pPr marL="565150" indent="-457200">
              <a:defRPr/>
            </a:pPr>
            <a:endParaRPr lang="en-US" sz="2400" dirty="0">
              <a:latin typeface="Times New Roman" panose="02020603050405020304" pitchFamily="18" charset="0"/>
              <a:cs typeface="Times New Roman" panose="02020603050405020304" pitchFamily="18" charset="0"/>
            </a:endParaRPr>
          </a:p>
          <a:p>
            <a:pPr marL="565150" indent="-457200">
              <a:buFontTx/>
              <a:buAutoNum type="arabicPeriod" startAt="3"/>
              <a:defRPr/>
            </a:pPr>
            <a:endParaRPr lang="en-US" sz="2400" dirty="0">
              <a:latin typeface="Times New Roman" panose="02020603050405020304" pitchFamily="18" charset="0"/>
              <a:cs typeface="Times New Roman" panose="02020603050405020304" pitchFamily="18" charset="0"/>
            </a:endParaRPr>
          </a:p>
          <a:p>
            <a:pPr>
              <a:defRPr/>
            </a:pPr>
            <a:br>
              <a:rPr lang="en-US" sz="2400" dirty="0">
                <a:latin typeface="Times New Roman" panose="02020603050405020304" pitchFamily="18" charset="0"/>
                <a:cs typeface="Times New Roman" panose="02020603050405020304" pitchFamily="18" charset="0"/>
              </a:rPr>
            </a:br>
            <a:endParaRPr lang="en-US"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grpId="0" nodeType="clickEffect">
                                  <p:stCondLst>
                                    <p:cond delay="0"/>
                                  </p:stCondLst>
                                  <p:childTnLst>
                                    <p:animClr clrSpc="rgb" dir="cw">
                                      <p:cBhvr>
                                        <p:cTn id="6" dur="2000" fill="hold"/>
                                        <p:tgtEl>
                                          <p:spTgt spid="4"/>
                                        </p:tgtEl>
                                        <p:attrNameLst>
                                          <p:attrName>stroke.color</p:attrName>
                                        </p:attrNameLst>
                                      </p:cBhvr>
                                      <p:to>
                                        <a:schemeClr val="accent2"/>
                                      </p:to>
                                    </p:animClr>
                                    <p:set>
                                      <p:cBhvr>
                                        <p:cTn id="7" dur="2000" fill="hold"/>
                                        <p:tgtEl>
                                          <p:spTgt spid="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Scope</a:t>
            </a:r>
          </a:p>
        </p:txBody>
      </p:sp>
      <p:sp>
        <p:nvSpPr>
          <p:cNvPr id="9219" name="Rectangle 2"/>
          <p:cNvSpPr>
            <a:spLocks noChangeArrowheads="1"/>
          </p:cNvSpPr>
          <p:nvPr/>
        </p:nvSpPr>
        <p:spPr bwMode="auto">
          <a:xfrm>
            <a:off x="360363" y="1563688"/>
            <a:ext cx="9070975" cy="4989512"/>
          </a:xfrm>
          <a:prstGeom prst="rect">
            <a:avLst/>
          </a:prstGeom>
          <a:noFill/>
          <a:ln w="9525">
            <a:noFill/>
            <a:miter lim="800000"/>
            <a:headEnd/>
            <a:tailEnd/>
          </a:ln>
        </p:spPr>
        <p:txBody>
          <a:bodyPr lIns="0" tIns="21240" rIns="0" bIns="0"/>
          <a:lstStyle/>
          <a:p>
            <a:pPr marL="565150" indent="-457200" eaLnBrk="1" hangingPunct="1">
              <a:lnSpc>
                <a:spcPct val="93000"/>
              </a:lnSpc>
              <a:spcAft>
                <a:spcPts val="1413"/>
              </a:spcAft>
              <a:buFont typeface="Trebuchet MS" pitchFamily="34" charset="0"/>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cs typeface="Times New Roman" pitchFamily="18" charset="0"/>
              </a:rPr>
              <a:t>H R Helpdesk System can be used to resolve the issues related to HR.</a:t>
            </a:r>
          </a:p>
          <a:p>
            <a:pPr marL="565150" indent="-457200" eaLnBrk="1" hangingPunct="1">
              <a:lnSpc>
                <a:spcPct val="93000"/>
              </a:lnSpc>
              <a:spcAft>
                <a:spcPts val="1413"/>
              </a:spcAft>
              <a:buFont typeface="Trebuchet MS" pitchFamily="34" charset="0"/>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cs typeface="Times New Roman" pitchFamily="18" charset="0"/>
              </a:rPr>
              <a:t>It can be used by the employees to ask for payroll, disability leave, etc</a:t>
            </a:r>
          </a:p>
          <a:p>
            <a:pPr marL="565150" indent="-457200" eaLnBrk="1" hangingPunct="1">
              <a:lnSpc>
                <a:spcPct val="93000"/>
              </a:lnSpc>
              <a:spcAft>
                <a:spcPts val="1413"/>
              </a:spcAft>
              <a:buFont typeface="Trebuchet MS" pitchFamily="34" charset="0"/>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cs typeface="Times New Roman" pitchFamily="18" charset="0"/>
              </a:rPr>
              <a:t>Employees come to know about the company policies.</a:t>
            </a:r>
          </a:p>
          <a:p>
            <a:pPr marL="565150" indent="-457200" eaLnBrk="1" hangingPunct="1">
              <a:lnSpc>
                <a:spcPct val="93000"/>
              </a:lnSpc>
              <a:spcAft>
                <a:spcPts val="1413"/>
              </a:spcAft>
              <a:buFont typeface="Trebuchet MS" pitchFamily="34" charset="0"/>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cs typeface="Times New Roman" pitchFamily="18" charset="0"/>
              </a:rPr>
              <a:t>Employees can address their queries.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7413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Feature /Functionality</a:t>
            </a:r>
          </a:p>
        </p:txBody>
      </p:sp>
      <p:sp>
        <p:nvSpPr>
          <p:cNvPr id="10243" name="Rectangle 2"/>
          <p:cNvSpPr>
            <a:spLocks noChangeArrowheads="1"/>
          </p:cNvSpPr>
          <p:nvPr/>
        </p:nvSpPr>
        <p:spPr bwMode="auto">
          <a:xfrm>
            <a:off x="287338" y="1042988"/>
            <a:ext cx="9070975" cy="6265862"/>
          </a:xfrm>
          <a:prstGeom prst="rect">
            <a:avLst/>
          </a:prstGeom>
          <a:noFill/>
          <a:ln w="9525">
            <a:noFill/>
            <a:miter lim="800000"/>
            <a:headEnd/>
            <a:tailEnd/>
          </a:ln>
        </p:spPr>
        <p:txBody>
          <a:bodyPr lIns="0" tIns="21240" rIns="0" bIns="0"/>
          <a:lstStyle/>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b="1" dirty="0">
                <a:solidFill>
                  <a:srgbClr val="333333"/>
                </a:solidFill>
                <a:latin typeface="Times New Roman" pitchFamily="18" charset="0"/>
                <a:cs typeface="Times New Roman" pitchFamily="18" charset="0"/>
              </a:rPr>
              <a:t>      1. Self-Service Portal</a:t>
            </a:r>
            <a:r>
              <a:rPr lang="en-IN" altLang="en-US" sz="2400" b="1" dirty="0">
                <a:solidFill>
                  <a:srgbClr val="000000"/>
                </a:solidFill>
                <a:latin typeface="Times New Roman" pitchFamily="18" charset="0"/>
                <a:cs typeface="Times New Roman" pitchFamily="18" charset="0"/>
              </a:rPr>
              <a:t> :</a:t>
            </a:r>
          </a:p>
          <a:p>
            <a:pPr marL="592138" lvl="2"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2400" dirty="0">
                <a:solidFill>
                  <a:srgbClr val="333333"/>
                </a:solidFill>
                <a:latin typeface="Times New Roman" pitchFamily="18" charset="0"/>
                <a:cs typeface="Times New Roman" pitchFamily="18" charset="0"/>
              </a:rPr>
              <a:t>Self-service portal option gives the control in the hands of employees to connect with HR directly instead of struggling through an endless chain of back and forth emails.           </a:t>
            </a:r>
          </a:p>
          <a:p>
            <a:pPr marL="592138" lvl="2"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b="1" dirty="0">
                <a:solidFill>
                  <a:srgbClr val="000000"/>
                </a:solidFill>
                <a:latin typeface="Times New Roman" pitchFamily="18" charset="0"/>
                <a:cs typeface="Times New Roman" pitchFamily="18" charset="0"/>
              </a:rPr>
              <a:t>2. Inbuilt Ticketing System:</a:t>
            </a:r>
          </a:p>
          <a:p>
            <a:pPr marL="592138" lvl="2"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cs typeface="Times New Roman" pitchFamily="18" charset="0"/>
              </a:rPr>
              <a:t>Ticketing System allows employees to raise their queries in the form of tickets, by which the admins can resolve the problems on priority basis.</a:t>
            </a:r>
          </a:p>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cs typeface="Times New Roman" pitchFamily="18" charset="0"/>
              </a:rPr>
              <a:t>       </a:t>
            </a:r>
            <a:r>
              <a:rPr lang="en-IN" altLang="en-US" sz="2400" b="1" dirty="0">
                <a:solidFill>
                  <a:srgbClr val="000000"/>
                </a:solidFill>
                <a:latin typeface="Times New Roman" pitchFamily="18" charset="0"/>
                <a:cs typeface="Times New Roman" pitchFamily="18" charset="0"/>
              </a:rPr>
              <a:t>3. Knowledge Base:</a:t>
            </a:r>
          </a:p>
          <a:p>
            <a:pPr marL="592138" lvl="2"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cs typeface="Times New Roman" pitchFamily="18" charset="0"/>
              </a:rPr>
              <a:t>Knowledge Base lets the employees know about the company policies. </a:t>
            </a:r>
          </a:p>
          <a:p>
            <a:pPr marL="592138" lvl="2"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b="1" dirty="0">
                <a:solidFill>
                  <a:srgbClr val="000000"/>
                </a:solidFill>
                <a:latin typeface="Times New Roman" pitchFamily="18" charset="0"/>
                <a:cs typeface="Times New Roman" pitchFamily="18" charset="0"/>
              </a:rPr>
              <a:t>4. Reports and Analysis:</a:t>
            </a:r>
          </a:p>
          <a:p>
            <a:pPr marL="592138" lvl="2" eaLnBrk="1" hangingPunct="1">
              <a:lnSpc>
                <a:spcPct val="93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a:solidFill>
                  <a:srgbClr val="000000"/>
                </a:solidFill>
                <a:latin typeface="Times New Roman" pitchFamily="18" charset="0"/>
                <a:cs typeface="Times New Roman" pitchFamily="18" charset="0"/>
              </a:rPr>
              <a:t>Requests- what types of employee requests are coming in the most and to which HR teams.</a:t>
            </a:r>
          </a:p>
          <a:p>
            <a:pPr marL="592138" lvl="2"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dirty="0">
              <a:solidFill>
                <a:srgbClr val="000000"/>
              </a:solidFill>
              <a:latin typeface="Times New Roman" pitchFamily="18" charset="0"/>
              <a:cs typeface="Times New Roman" pitchFamily="18" charset="0"/>
            </a:endParaRPr>
          </a:p>
          <a:p>
            <a:pPr marL="592138" lvl="2"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b="1" dirty="0">
              <a:solidFill>
                <a:srgbClr val="000000"/>
              </a:solidFill>
              <a:latin typeface="Times New Roman" pitchFamily="18" charset="0"/>
              <a:cs typeface="Times New Roman" pitchFamily="18" charset="0"/>
            </a:endParaRPr>
          </a:p>
          <a:p>
            <a:pPr marL="592138" lvl="2"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b="1" dirty="0">
              <a:solidFill>
                <a:srgbClr val="000000"/>
              </a:solidFill>
              <a:latin typeface="Times New Roman" pitchFamily="18" charset="0"/>
              <a:cs typeface="Times New Roman" pitchFamily="18" charset="0"/>
            </a:endParaRPr>
          </a:p>
          <a:p>
            <a:pPr marL="592138" lvl="2"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b="1" dirty="0">
              <a:solidFill>
                <a:srgbClr val="000000"/>
              </a:solidFill>
              <a:latin typeface="Times New Roman" pitchFamily="18" charset="0"/>
              <a:cs typeface="Times New Roman" pitchFamily="18" charset="0"/>
            </a:endParaRPr>
          </a:p>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dirty="0">
              <a:solidFill>
                <a:srgbClr val="000000"/>
              </a:solidFill>
              <a:latin typeface="Times New Roman" pitchFamily="18"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Outcome of Project</a:t>
            </a:r>
          </a:p>
        </p:txBody>
      </p:sp>
      <p:sp>
        <p:nvSpPr>
          <p:cNvPr id="11267" name="Rectangle 2"/>
          <p:cNvSpPr>
            <a:spLocks noChangeArrowheads="1"/>
          </p:cNvSpPr>
          <p:nvPr/>
        </p:nvSpPr>
        <p:spPr bwMode="auto">
          <a:xfrm>
            <a:off x="503238" y="1546225"/>
            <a:ext cx="9070975" cy="5570538"/>
          </a:xfrm>
          <a:prstGeom prst="rect">
            <a:avLst/>
          </a:prstGeom>
          <a:noFill/>
          <a:ln w="9525">
            <a:noFill/>
            <a:miter lim="800000"/>
            <a:headEnd/>
            <a:tailEnd/>
          </a:ln>
        </p:spPr>
        <p:txBody>
          <a:bodyPr lIns="0" tIns="21240" rIns="0" bIns="0"/>
          <a:lstStyle/>
          <a:p>
            <a:pPr marL="565150" indent="-457200" eaLnBrk="1" hangingPunct="1">
              <a:lnSpc>
                <a:spcPct val="150000"/>
              </a:lnSpc>
              <a:spcAft>
                <a:spcPts val="1413"/>
              </a:spcAft>
              <a:buFontTx/>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a:solidFill>
                  <a:srgbClr val="000000"/>
                </a:solidFill>
                <a:latin typeface="Times New Roman" pitchFamily="18" charset="0"/>
                <a:cs typeface="Times New Roman" pitchFamily="18" charset="0"/>
              </a:rPr>
              <a:t>Improved employee engagement.</a:t>
            </a:r>
          </a:p>
          <a:p>
            <a:pPr marL="565150" indent="-457200" eaLnBrk="1" hangingPunct="1">
              <a:lnSpc>
                <a:spcPct val="150000"/>
              </a:lnSpc>
              <a:spcAft>
                <a:spcPts val="1413"/>
              </a:spcAft>
              <a:buFontTx/>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a:solidFill>
                  <a:srgbClr val="000000"/>
                </a:solidFill>
                <a:latin typeface="Times New Roman" pitchFamily="18" charset="0"/>
                <a:cs typeface="Times New Roman" pitchFamily="18" charset="0"/>
              </a:rPr>
              <a:t>More efficient onboarding.</a:t>
            </a:r>
          </a:p>
          <a:p>
            <a:pPr marL="565150" indent="-457200" eaLnBrk="1" hangingPunct="1">
              <a:lnSpc>
                <a:spcPct val="150000"/>
              </a:lnSpc>
              <a:spcAft>
                <a:spcPts val="1413"/>
              </a:spcAft>
              <a:buFontTx/>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2400">
                <a:solidFill>
                  <a:srgbClr val="000000"/>
                </a:solidFill>
                <a:latin typeface="Times New Roman" pitchFamily="18" charset="0"/>
                <a:cs typeface="Times New Roman" pitchFamily="18" charset="0"/>
              </a:rPr>
              <a:t>Give hours back to your HR team.</a:t>
            </a:r>
          </a:p>
          <a:p>
            <a:pPr marL="565150" indent="-457200" eaLnBrk="1" hangingPunct="1">
              <a:lnSpc>
                <a:spcPct val="150000"/>
              </a:lnSpc>
              <a:spcAft>
                <a:spcPts val="1413"/>
              </a:spcAft>
              <a:buFontTx/>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2400">
                <a:solidFill>
                  <a:srgbClr val="000000"/>
                </a:solidFill>
                <a:latin typeface="Times New Roman" pitchFamily="18" charset="0"/>
                <a:cs typeface="Times New Roman" pitchFamily="18" charset="0"/>
              </a:rPr>
              <a:t>Head off issues before they have time to get worse.</a:t>
            </a:r>
          </a:p>
          <a:p>
            <a:pPr marL="565150" indent="-457200" eaLnBrk="1" hangingPunct="1">
              <a:lnSpc>
                <a:spcPct val="150000"/>
              </a:lnSpc>
              <a:spcAft>
                <a:spcPts val="1413"/>
              </a:spcAft>
              <a:buFontTx/>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a:latin typeface="Times New Roman" pitchFamily="18" charset="0"/>
                <a:cs typeface="Times New Roman" pitchFamily="18" charset="0"/>
              </a:rPr>
              <a:t>Shorter, sweeter processes.</a:t>
            </a:r>
            <a:endParaRPr lang="en-IN" altLang="en-US" sz="2400">
              <a:solidFill>
                <a:srgbClr val="000000"/>
              </a:solidFill>
              <a:latin typeface="Times New Roman" pitchFamily="18"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6. Technology Stack</a:t>
            </a:r>
          </a:p>
        </p:txBody>
      </p:sp>
      <p:sp>
        <p:nvSpPr>
          <p:cNvPr id="6146" name="Rectangle 2"/>
          <p:cNvSpPr>
            <a:spLocks noChangeArrowheads="1"/>
          </p:cNvSpPr>
          <p:nvPr/>
        </p:nvSpPr>
        <p:spPr bwMode="auto">
          <a:xfrm>
            <a:off x="503238" y="1563688"/>
            <a:ext cx="9070975" cy="5194300"/>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 Netbeans IDE</a:t>
            </a: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 MySQL</a:t>
            </a: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 phpMyAdmin</a:t>
            </a: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-Xampp </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0F45-3DB1-7E47-9A19-77DB9D8003CA}"/>
              </a:ext>
            </a:extLst>
          </p:cNvPr>
          <p:cNvSpPr>
            <a:spLocks noGrp="1"/>
          </p:cNvSpPr>
          <p:nvPr>
            <p:ph type="title"/>
          </p:nvPr>
        </p:nvSpPr>
        <p:spPr/>
        <p:txBody>
          <a:bodyPr/>
          <a:lstStyle/>
          <a:p>
            <a:r>
              <a:rPr lang="en-US" sz="3600" b="1">
                <a:solidFill>
                  <a:schemeClr val="tx1"/>
                </a:solidFill>
                <a:latin typeface="Times New Roman" panose="02020603050405020304" pitchFamily="18" charset="0"/>
                <a:cs typeface="Times New Roman" panose="02020603050405020304" pitchFamily="18" charset="0"/>
              </a:rPr>
              <a:t>7. Block Diagram</a:t>
            </a:r>
          </a:p>
        </p:txBody>
      </p:sp>
      <p:pic>
        <p:nvPicPr>
          <p:cNvPr id="4" name="Picture 4">
            <a:extLst>
              <a:ext uri="{FF2B5EF4-FFF2-40B4-BE49-F238E27FC236}">
                <a16:creationId xmlns:a16="http://schemas.microsoft.com/office/drawing/2014/main" id="{FD5BA571-89C9-4C44-927C-4E070BA0E2C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03808" y="1525513"/>
            <a:ext cx="8496944" cy="5686989"/>
          </a:xfrm>
        </p:spPr>
      </p:pic>
    </p:spTree>
    <p:extLst>
      <p:ext uri="{BB962C8B-B14F-4D97-AF65-F5344CB8AC3E}">
        <p14:creationId xmlns:p14="http://schemas.microsoft.com/office/powerpoint/2010/main" val="2333295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3541</TotalTime>
  <Words>438</Words>
  <Application>Microsoft Office PowerPoint</Application>
  <PresentationFormat>Custom</PresentationFormat>
  <Paragraphs>76</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Block Diagram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Muskan Rao</cp:lastModifiedBy>
  <cp:revision>75</cp:revision>
  <cp:lastPrinted>2021-10-18T10:44:11Z</cp:lastPrinted>
  <dcterms:created xsi:type="dcterms:W3CDTF">2017-10-25T08:22:14Z</dcterms:created>
  <dcterms:modified xsi:type="dcterms:W3CDTF">2021-12-16T08:41:44Z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