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B5313-E231-8F43-9860-9636BD334E5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9F40F-CBD6-C649-9F97-DDE294F4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2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9F40F-CBD6-C649-9F97-DDE294F403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0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5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5293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9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918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4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1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4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4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6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0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00034-8A39-B24D-A1AC-6FE469CDF2E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4ECABA-4CB6-E941-A075-643A18DE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9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7/09/understaing-support-vector-machine-example-code/" TargetMode="External"/><Relationship Id="rId2" Type="http://schemas.openxmlformats.org/officeDocument/2006/relationships/hyperlink" Target="https://kevin-c-lee26.medium.com/machine-learning-101-classification-vs-clustering-e11b12c7124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6915-CB69-E54E-947A-9213E69F9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251" y="4572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GB" dirty="0"/>
              <a:t>Classification &amp; clustering methods  </a:t>
            </a:r>
            <a:br>
              <a:rPr lang="en-GB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162498-5AFF-6842-AAE5-8B5CB75C9FA7}"/>
              </a:ext>
            </a:extLst>
          </p:cNvPr>
          <p:cNvSpPr txBox="1">
            <a:spLocks/>
          </p:cNvSpPr>
          <p:nvPr/>
        </p:nvSpPr>
        <p:spPr>
          <a:xfrm>
            <a:off x="1102218" y="2228045"/>
            <a:ext cx="10617557" cy="957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Both methods are used in data mining for analysing the data sets and divide them in different way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6BA3-F2A4-624C-8F23-6630A73F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84" y="3191390"/>
            <a:ext cx="9105362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2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A113-FAC6-4D44-A6E1-CA4E4965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&amp; clustering methods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E5AC4AB-0D58-4F4E-8086-1E4CDDC861D0}"/>
              </a:ext>
            </a:extLst>
          </p:cNvPr>
          <p:cNvSpPr txBox="1">
            <a:spLocks/>
          </p:cNvSpPr>
          <p:nvPr/>
        </p:nvSpPr>
        <p:spPr>
          <a:xfrm>
            <a:off x="1393064" y="2665928"/>
            <a:ext cx="4702935" cy="3471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Classification</a:t>
            </a:r>
            <a:endParaRPr lang="en-GB" dirty="0"/>
          </a:p>
          <a:p>
            <a:r>
              <a:rPr lang="en-GB" sz="1500" dirty="0"/>
              <a:t>The techniques used here is a supervised learning to help find the relation between features and the assigned labels.</a:t>
            </a:r>
          </a:p>
          <a:p>
            <a:r>
              <a:rPr lang="en-GB" sz="1500" dirty="0"/>
              <a:t>It use Some Algorithms such as:</a:t>
            </a:r>
          </a:p>
          <a:p>
            <a:pPr defTabSz="457200">
              <a:lnSpc>
                <a:spcPct val="80000"/>
              </a:lnSpc>
              <a:buClr>
                <a:schemeClr val="accent1"/>
              </a:buClr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Logistic Regression</a:t>
            </a:r>
          </a:p>
          <a:p>
            <a:pPr defTabSz="457200">
              <a:lnSpc>
                <a:spcPct val="80000"/>
              </a:lnSpc>
              <a:buClr>
                <a:schemeClr val="accent1"/>
              </a:buClr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Neural Networks</a:t>
            </a:r>
          </a:p>
          <a:p>
            <a:pPr defTabSz="457200">
              <a:lnSpc>
                <a:spcPct val="80000"/>
              </a:lnSpc>
              <a:buClr>
                <a:schemeClr val="accent1"/>
              </a:buClr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Support Vector Machines</a:t>
            </a:r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25B9AD5-B284-884C-9C66-AA176B7DA785}"/>
              </a:ext>
            </a:extLst>
          </p:cNvPr>
          <p:cNvSpPr txBox="1">
            <a:spLocks/>
          </p:cNvSpPr>
          <p:nvPr/>
        </p:nvSpPr>
        <p:spPr>
          <a:xfrm>
            <a:off x="6095999" y="2665928"/>
            <a:ext cx="5340439" cy="3471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9600" b="1" dirty="0"/>
              <a:t>Clustering</a:t>
            </a:r>
            <a:endParaRPr lang="en-GB" b="1" dirty="0"/>
          </a:p>
          <a:p>
            <a:pPr marL="0" indent="0" algn="ctr">
              <a:buNone/>
            </a:pPr>
            <a:r>
              <a:rPr lang="en-GB" sz="3200" dirty="0">
                <a:latin typeface="Times" pitchFamily="2" charset="0"/>
              </a:rPr>
              <a:t> </a:t>
            </a:r>
            <a:r>
              <a:rPr lang="en-GB" sz="7200" dirty="0">
                <a:latin typeface="Times" pitchFamily="2" charset="0"/>
              </a:rPr>
              <a:t>The techniques used here is  unsupervised learning to help  organise the data point into homogeneous group that have the similarities. Because the data is not pre-labelled, there is no training process. clusters are created using similarity functions that measure the distance between points. </a:t>
            </a:r>
          </a:p>
          <a:p>
            <a:pPr marL="0" indent="0" algn="ctr">
              <a:buNone/>
            </a:pPr>
            <a:r>
              <a:rPr lang="en-GB" sz="6000" dirty="0"/>
              <a:t>               It use Some Algorithms such as:</a:t>
            </a:r>
          </a:p>
          <a:p>
            <a:pPr marL="0" indent="0" algn="ctr">
              <a:buNone/>
            </a:pPr>
            <a:r>
              <a:rPr lang="en-GB" sz="5600" dirty="0">
                <a:latin typeface="Times" pitchFamily="2" charset="0"/>
              </a:rPr>
              <a:t>K-means</a:t>
            </a:r>
          </a:p>
          <a:p>
            <a:pPr marL="0" indent="0" algn="ctr">
              <a:buNone/>
            </a:pPr>
            <a:r>
              <a:rPr lang="en-GB" sz="5600" dirty="0">
                <a:latin typeface="Times" pitchFamily="2" charset="0"/>
              </a:rPr>
              <a:t>K-medoids</a:t>
            </a:r>
          </a:p>
          <a:p>
            <a:pPr marL="0" indent="0" algn="ctr">
              <a:buNone/>
            </a:pPr>
            <a:r>
              <a:rPr lang="en-GB" sz="5600" dirty="0">
                <a:latin typeface="Times" pitchFamily="2" charset="0"/>
              </a:rPr>
              <a:t>Density Based</a:t>
            </a:r>
          </a:p>
        </p:txBody>
      </p:sp>
    </p:spTree>
    <p:extLst>
      <p:ext uri="{BB962C8B-B14F-4D97-AF65-F5344CB8AC3E}">
        <p14:creationId xmlns:p14="http://schemas.microsoft.com/office/powerpoint/2010/main" val="362541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0D11-230A-9848-A42A-78F76722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587" y="64986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        Support vector machines</a:t>
            </a:r>
            <a:br>
              <a:rPr lang="en-GB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D649F2-C73F-8E48-90AE-EE2A4FD53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30" y="3428999"/>
            <a:ext cx="3978499" cy="3063876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03F247-655B-F149-B93E-51B9C77AC0E1}"/>
              </a:ext>
            </a:extLst>
          </p:cNvPr>
          <p:cNvSpPr txBox="1">
            <a:spLocks/>
          </p:cNvSpPr>
          <p:nvPr/>
        </p:nvSpPr>
        <p:spPr>
          <a:xfrm>
            <a:off x="941231" y="18382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" pitchFamily="2" charset="0"/>
              </a:rPr>
              <a:t>It’s a supervised machine learning algorithm.</a:t>
            </a:r>
          </a:p>
          <a:p>
            <a:r>
              <a:rPr lang="en-US" sz="3200" dirty="0">
                <a:latin typeface="Times" pitchFamily="2" charset="0"/>
              </a:rPr>
              <a:t>It is input labeled data and output optimal  hyperplane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CBF3A3-0561-3345-8C7C-83D054407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916" y="3441878"/>
            <a:ext cx="4762500" cy="30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47F7-2349-714F-A0C4-5B7B9B13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SVM also help to find optimal hyperplane that segregates the two classes better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5C07C2A-7470-754F-A9EE-8EE142939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5999" y="2266682"/>
            <a:ext cx="5121499" cy="3232596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9CC040-4849-4A4D-85A7-DCADFBB4C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62" y="2266682"/>
            <a:ext cx="4975538" cy="32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9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5D05-4EE7-E04D-A77E-D2E2D884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D311-EBED-DE42-8512-56D3B0E1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https://kevin-c-lee26.medium.com/machine-learning-101-classification-vs-clustering-e11b12c71243</a:t>
            </a:r>
            <a:endParaRPr lang="en-US" dirty="0"/>
          </a:p>
          <a:p>
            <a:r>
              <a:rPr lang="en-US" dirty="0">
                <a:hlinkClick r:id="rId3"/>
              </a:rPr>
              <a:t>https://www.analyticsvidhya.com/blog/2017/09/understaing-support-vector-machine-example-code/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159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{DC50D9FA-FE57-E14B-B9DA-9C0140861D38}tf10001069</Template>
  <TotalTime>94</TotalTime>
  <Words>182</Words>
  <Application>Microsoft Macintosh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</vt:lpstr>
      <vt:lpstr>Wingdings 3</vt:lpstr>
      <vt:lpstr>Wisp</vt:lpstr>
      <vt:lpstr>Classification &amp; clustering methods   </vt:lpstr>
      <vt:lpstr>Classification &amp; clustering methods</vt:lpstr>
      <vt:lpstr>        Support vector machines </vt:lpstr>
      <vt:lpstr>SVM also help to find optimal hyperplane that segregates the two classes better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&amp; clustering methods   </dc:title>
  <dc:creator>Hameed, Aboubakar Hameed A</dc:creator>
  <cp:lastModifiedBy>Hameed, Aboubakar Hameed A</cp:lastModifiedBy>
  <cp:revision>2</cp:revision>
  <dcterms:created xsi:type="dcterms:W3CDTF">2022-02-22T06:47:30Z</dcterms:created>
  <dcterms:modified xsi:type="dcterms:W3CDTF">2022-02-22T08:22:13Z</dcterms:modified>
</cp:coreProperties>
</file>