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10234613" cy="7099300"/>
  <p:custDataLst>
    <p:tags r:id="rId9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6C6"/>
    <a:srgbClr val="0D79B6"/>
    <a:srgbClr val="66BAEA"/>
    <a:srgbClr val="E4975B"/>
    <a:srgbClr val="00266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 autoAdjust="0"/>
    <p:restoredTop sz="90217" autoAdjust="0"/>
  </p:normalViewPr>
  <p:slideViewPr>
    <p:cSldViewPr>
      <p:cViewPr>
        <p:scale>
          <a:sx n="160" d="100"/>
          <a:sy n="160" d="100"/>
        </p:scale>
        <p:origin x="2408" y="200"/>
      </p:cViewPr>
      <p:guideLst/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6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Drag </a:t>
            </a:r>
            <a:r>
              <a:rPr lang="de-DE" noProof="0" dirty="0" err="1"/>
              <a:t>picture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das </a:t>
            </a:r>
            <a:r>
              <a:rPr lang="en-US" dirty="0" err="1"/>
              <a:t>Titelformat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9B0-7B70-954E-9EC3-2A9AFE28E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Towards Network-Aware Resource Provisioning in Kubernetes for Fog Computing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41F9-2E3E-204D-A832-06BABD0AF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Abdul Ahad Ayaz</a:t>
            </a:r>
          </a:p>
        </p:txBody>
      </p:sp>
    </p:spTree>
    <p:extLst>
      <p:ext uri="{BB962C8B-B14F-4D97-AF65-F5344CB8AC3E}">
        <p14:creationId xmlns:p14="http://schemas.microsoft.com/office/powerpoint/2010/main" val="321862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CC-25BB-5149-A725-1B449D5B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4083-A7AE-BB41-AED9-27E4451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IoT and Fog Computing?</a:t>
            </a:r>
          </a:p>
          <a:p>
            <a:r>
              <a:rPr lang="en-DE" dirty="0"/>
              <a:t>Why using Kubernetes for Fog Computing Applications?</a:t>
            </a:r>
          </a:p>
          <a:p>
            <a:r>
              <a:rPr lang="en-DE" dirty="0"/>
              <a:t>What are the main components of Kubernetes?</a:t>
            </a:r>
          </a:p>
          <a:p>
            <a:r>
              <a:rPr lang="en-DE" dirty="0"/>
              <a:t>How Kubernetes schedule resources and its darwbacks?</a:t>
            </a:r>
          </a:p>
          <a:p>
            <a:r>
              <a:rPr lang="en-DE" dirty="0"/>
              <a:t>New scheduling technique.</a:t>
            </a:r>
          </a:p>
          <a:p>
            <a:r>
              <a:rPr lang="en-DE" dirty="0"/>
              <a:t>Comparison of new scheduling technique with default scheduler.</a:t>
            </a:r>
          </a:p>
          <a:p>
            <a:r>
              <a:rPr lang="en-DE" dirty="0"/>
              <a:t>Conclusion and Future work.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626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CA16-67FD-FC41-8E72-CBDDFDD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9B07-8009-2C42-82FD-044E24F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Idea</a:t>
            </a:r>
          </a:p>
          <a:p>
            <a:r>
              <a:rPr lang="en-DE" dirty="0"/>
              <a:t>IoT based Applications</a:t>
            </a:r>
          </a:p>
          <a:p>
            <a:r>
              <a:rPr lang="en-DE" dirty="0"/>
              <a:t>IoT Application Resource:</a:t>
            </a:r>
          </a:p>
          <a:p>
            <a:pPr lvl="1"/>
            <a:r>
              <a:rPr lang="en-DE" dirty="0"/>
              <a:t>VM</a:t>
            </a:r>
          </a:p>
          <a:p>
            <a:pPr lvl="1"/>
            <a:r>
              <a:rPr lang="en-DE" dirty="0"/>
              <a:t>Containers</a:t>
            </a:r>
          </a:p>
          <a:p>
            <a:r>
              <a:rPr lang="en-DE" dirty="0"/>
              <a:t>Fog Computing vs Cloud Computing</a:t>
            </a:r>
          </a:p>
          <a:p>
            <a:pPr lvl="1"/>
            <a:r>
              <a:rPr lang="en-DE" dirty="0"/>
              <a:t>Cloud Infrastructure: OpenStack, AWS</a:t>
            </a:r>
          </a:p>
          <a:p>
            <a:pPr lvl="1"/>
            <a:endParaRPr lang="en-DE" dirty="0"/>
          </a:p>
          <a:p>
            <a:endParaRPr lang="en-D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B6E364D-CE5D-0A49-B21B-B5ACA8C0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82" y="3789040"/>
            <a:ext cx="361391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58E9-4519-F547-BF17-06EF1272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32A3-9EED-304A-B12B-20F078F8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pPr lvl="1"/>
            <a:r>
              <a:rPr lang="en-GB" dirty="0"/>
              <a:t>Master Node</a:t>
            </a:r>
          </a:p>
          <a:p>
            <a:pPr lvl="1"/>
            <a:r>
              <a:rPr lang="en-GB" dirty="0"/>
              <a:t>Worker Node</a:t>
            </a:r>
          </a:p>
          <a:p>
            <a:r>
              <a:rPr lang="en-GB" dirty="0"/>
              <a:t>Main Components</a:t>
            </a:r>
          </a:p>
          <a:p>
            <a:pPr lvl="1"/>
            <a:endParaRPr lang="en-GB" dirty="0"/>
          </a:p>
          <a:p>
            <a:r>
              <a:rPr lang="en-DE" dirty="0"/>
              <a:t>Orchestration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1AF95-C9FF-AB4E-99D5-D1B27B17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54" y="2082552"/>
            <a:ext cx="2771061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FF45-4A67-F645-8277-A592CB3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 Resource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EF46-E98F-E64E-8CF9-7F5F0371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 Scheduler: “</a:t>
            </a:r>
            <a:r>
              <a:rPr lang="en-DE" i="1" dirty="0"/>
              <a:t>Kube Scheduler</a:t>
            </a:r>
            <a:r>
              <a:rPr lang="en-DE" dirty="0"/>
              <a:t>”</a:t>
            </a:r>
          </a:p>
          <a:p>
            <a:r>
              <a:rPr lang="en-DE" dirty="0"/>
              <a:t>Used for </a:t>
            </a:r>
            <a:r>
              <a:rPr lang="en-DE" i="1" dirty="0"/>
              <a:t>Pod deployment across Worker Nodes</a:t>
            </a:r>
          </a:p>
          <a:p>
            <a:r>
              <a:rPr lang="en-DE" i="1" dirty="0"/>
              <a:t>Node selection criteria:</a:t>
            </a:r>
          </a:p>
          <a:p>
            <a:pPr lvl="1"/>
            <a:r>
              <a:rPr lang="en-DE" dirty="0"/>
              <a:t>Node Filtering</a:t>
            </a:r>
          </a:p>
          <a:p>
            <a:pPr lvl="2"/>
            <a:r>
              <a:rPr lang="en-DE" i="1" dirty="0"/>
              <a:t>PodFitsHostPorts</a:t>
            </a:r>
          </a:p>
          <a:p>
            <a:pPr lvl="2"/>
            <a:r>
              <a:rPr lang="en-DE" i="1" dirty="0"/>
              <a:t>PodFitsResources</a:t>
            </a:r>
          </a:p>
          <a:p>
            <a:pPr lvl="2"/>
            <a:r>
              <a:rPr lang="en-GB" dirty="0"/>
              <a:t>E</a:t>
            </a:r>
            <a:r>
              <a:rPr lang="en-DE" dirty="0"/>
              <a:t>tc.</a:t>
            </a:r>
          </a:p>
          <a:p>
            <a:pPr lvl="1"/>
            <a:r>
              <a:rPr lang="en-DE" dirty="0"/>
              <a:t>Node Priority/Scoring</a:t>
            </a:r>
          </a:p>
          <a:p>
            <a:pPr lvl="2"/>
            <a:r>
              <a:rPr lang="en-DE" i="1" dirty="0"/>
              <a:t>LeastRequestPriority</a:t>
            </a:r>
          </a:p>
          <a:p>
            <a:pPr lvl="2"/>
            <a:r>
              <a:rPr lang="en-DE" i="1" dirty="0"/>
              <a:t>ImageLocalityPriority</a:t>
            </a:r>
          </a:p>
          <a:p>
            <a:pPr lvl="2"/>
            <a:r>
              <a:rPr lang="en-GB" dirty="0"/>
              <a:t>E</a:t>
            </a:r>
            <a:r>
              <a:rPr lang="en-DE" dirty="0"/>
              <a:t>tc.</a:t>
            </a:r>
          </a:p>
          <a:p>
            <a:r>
              <a:rPr lang="en-DE" dirty="0"/>
              <a:t>Drawbacks</a:t>
            </a:r>
          </a:p>
          <a:p>
            <a:pPr lvl="1"/>
            <a:r>
              <a:rPr lang="en-DE" dirty="0"/>
              <a:t>No network resources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2110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96B9-B4BE-D148-AE92-6F1D2B99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3E9C-BB5A-B943-93BA-383F0B41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Extending </a:t>
            </a:r>
            <a:r>
              <a:rPr lang="en-DE" i="1" dirty="0"/>
              <a:t>Kube Scheduler</a:t>
            </a:r>
          </a:p>
          <a:p>
            <a:pPr lvl="1"/>
            <a:r>
              <a:rPr lang="en-DE" dirty="0"/>
              <a:t>Adding new filters or priorities</a:t>
            </a:r>
          </a:p>
          <a:p>
            <a:pPr lvl="1"/>
            <a:r>
              <a:rPr lang="en-DE" dirty="0"/>
              <a:t>Building new scheduler from scratch</a:t>
            </a:r>
          </a:p>
          <a:p>
            <a:pPr lvl="1"/>
            <a:r>
              <a:rPr lang="en-DE" dirty="0"/>
              <a:t>Calling external scheduling process by </a:t>
            </a:r>
            <a:r>
              <a:rPr lang="en-DE" i="1" dirty="0"/>
              <a:t>Kube Scheduler</a:t>
            </a:r>
          </a:p>
          <a:p>
            <a:pPr lvl="1"/>
            <a:endParaRPr lang="en-DE" i="1" dirty="0"/>
          </a:p>
          <a:p>
            <a:r>
              <a:rPr lang="en-DE"/>
              <a:t>Uses “Affinity/Anti-Affinity rule” and Node labeling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4301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18478</TotalTime>
  <Words>171</Words>
  <Application>Microsoft Macintosh PowerPoint</Application>
  <PresentationFormat>On-screen Show (4:3)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Symbol</vt:lpstr>
      <vt:lpstr>Tahoma</vt:lpstr>
      <vt:lpstr>Times New Roman</vt:lpstr>
      <vt:lpstr>Wingdings</vt:lpstr>
      <vt:lpstr>default</vt:lpstr>
      <vt:lpstr>Towards Network-Aware Resource Provisioning in Kubernetes for Fog Computing Applications</vt:lpstr>
      <vt:lpstr>Outline</vt:lpstr>
      <vt:lpstr>Fog Computing</vt:lpstr>
      <vt:lpstr>Kubernetes</vt:lpstr>
      <vt:lpstr>Kubernetes Resource Provisioning</vt:lpstr>
      <vt:lpstr>Network-Based 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Haydar Qarawlus</dc:creator>
  <cp:lastModifiedBy>Abdul Ahad  Ayaz</cp:lastModifiedBy>
  <cp:revision>1232</cp:revision>
  <cp:lastPrinted>2019-05-24T11:30:38Z</cp:lastPrinted>
  <dcterms:created xsi:type="dcterms:W3CDTF">2011-02-22T11:59:53Z</dcterms:created>
  <dcterms:modified xsi:type="dcterms:W3CDTF">2020-06-28T02:08:58Z</dcterms:modified>
</cp:coreProperties>
</file>