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9" autoAdjust="0"/>
    <p:restoredTop sz="94608" autoAdjust="0"/>
  </p:normalViewPr>
  <p:slideViewPr>
    <p:cSldViewPr>
      <p:cViewPr varScale="1">
        <p:scale>
          <a:sx n="65" d="100"/>
          <a:sy n="65" d="100"/>
        </p:scale>
        <p:origin x="-91" y="-4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36F6-DBE0-4760-8B0A-74522CAC1CDD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3848-C66C-4DFA-AC66-DCE49F38B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762000"/>
            <a:ext cx="792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TEAM NAME    </a:t>
            </a:r>
          </a:p>
          <a:p>
            <a:pPr algn="ctr"/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  WEBDEV-G</a:t>
            </a:r>
          </a:p>
          <a:p>
            <a:pPr algn="ctr"/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 FROM MANAV RACHNA    INSITUTE OF RESEARCH   AND STUDIES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0"/>
            <a:ext cx="4724400" cy="152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PR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04800"/>
            <a:ext cx="7162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HTML is a </a:t>
            </a:r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markup language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that defines the structure of your content. HTML consists of a series of 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Elements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which you use to enclose, or wrap, different parts of the content to make it appear a certain way, or act a certain way. The enclosing </a:t>
            </a:r>
            <a:r>
              <a:rPr lang="en-US" sz="4000" i="1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Tags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can make a word or image hyperlink to somewhere else, can italicize words, can make the font bigger or smaller, and so on.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PR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Rectangle 4"/>
          <p:cNvSpPr/>
          <p:nvPr/>
        </p:nvSpPr>
        <p:spPr>
          <a:xfrm>
            <a:off x="1447800" y="685800"/>
            <a:ext cx="5943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is the acronym of “Cascading Style Sheets”.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is a computer language for laying out and structuring web pages (HTML or XML). This language contains coding elements and is composed of these “cascading style sheets” which are equally called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PR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5" name="Rectangle 4"/>
          <p:cNvSpPr/>
          <p:nvPr/>
        </p:nvSpPr>
        <p:spPr>
          <a:xfrm>
            <a:off x="1295400" y="381001"/>
            <a:ext cx="6172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JavaScript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is a text-based programming language used both on the client-side and server-side that allows you to make web pages interactive. Where HTML and CSS are languages that give structure and style to web pages,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JavaScript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gives web pages interactive elements that engage a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P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457200"/>
            <a:ext cx="8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Here's a guide on how to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make website using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html,css,javascript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:-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Learn the Basics of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. ...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Understand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Document Structure. ...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Get to Know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Selectors. ...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Put Together a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Stylesheet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. ...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Download/Install Bootstrap. ...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Pick a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Design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. ...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Customize Your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Website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With 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 and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CSS..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Add Content and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09600"/>
            <a:ext cx="7772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My idea:-</a:t>
            </a:r>
          </a:p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To make a attractive website of to-do-list, with a simple game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4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</cp:revision>
  <dcterms:created xsi:type="dcterms:W3CDTF">2021-02-23T10:15:59Z</dcterms:created>
  <dcterms:modified xsi:type="dcterms:W3CDTF">2021-02-23T10:58:43Z</dcterms:modified>
</cp:coreProperties>
</file>