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3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856B-4BF6-A04B-9F52-BF027A89F1F6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52E9-CCB4-BF40-9D7B-99CD0CD0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Stop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Niyi</a:t>
            </a:r>
            <a:r>
              <a:rPr lang="en-US" dirty="0" smtClean="0"/>
              <a:t> Harrison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2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Accuracy: 62%</a:t>
            </a:r>
          </a:p>
          <a:p>
            <a:endParaRPr lang="en-US" dirty="0"/>
          </a:p>
        </p:txBody>
      </p:sp>
      <p:pic>
        <p:nvPicPr>
          <p:cNvPr id="4" name="Picture 3" descr="Screen Shot 2017-04-03 at 9.35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10" y="2175684"/>
            <a:ext cx="6375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more states and cities</a:t>
            </a:r>
          </a:p>
          <a:p>
            <a:r>
              <a:rPr lang="en-US" dirty="0" smtClean="0"/>
              <a:t>Additional feature variables such has town demographics</a:t>
            </a:r>
          </a:p>
          <a:p>
            <a:r>
              <a:rPr lang="en-US" dirty="0" smtClean="0"/>
              <a:t>Random Forest Classifiers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9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Predicting incident outcomes of traffic stops based on driver attributes, location information and other incident meta data</a:t>
            </a:r>
          </a:p>
          <a:p>
            <a:r>
              <a:rPr lang="en-US" dirty="0" smtClean="0"/>
              <a:t>Is DWB (Driving While Black) a real thing?</a:t>
            </a:r>
          </a:p>
          <a:p>
            <a:r>
              <a:rPr lang="en-US" dirty="0" smtClean="0"/>
              <a:t>Outcome Variable: Police Intervention Disposition (Warning, Ticket or Arrested)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9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expecting to find that being a black/brown male would increase your probability to receive a ticket or get arrested during a traffic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9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you get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Subscribed to “Data is Plural”</a:t>
            </a:r>
          </a:p>
          <a:p>
            <a:r>
              <a:rPr lang="en-US" dirty="0" smtClean="0"/>
              <a:t>Connecticut Data Collaborative</a:t>
            </a:r>
          </a:p>
          <a:p>
            <a:r>
              <a:rPr lang="en-US" dirty="0" smtClean="0"/>
              <a:t>Traffic Stop Data by each police department in Connecticut from Oct 1, 2013 to Sep 30, 2015</a:t>
            </a:r>
          </a:p>
          <a:p>
            <a:pPr lvl="1"/>
            <a:r>
              <a:rPr lang="en-US" dirty="0" smtClean="0"/>
              <a:t>Mostly Categorical</a:t>
            </a:r>
          </a:p>
          <a:p>
            <a:pPr lvl="1"/>
            <a:r>
              <a:rPr lang="en-US" dirty="0" smtClean="0"/>
              <a:t>Driver Information</a:t>
            </a:r>
          </a:p>
          <a:p>
            <a:pPr lvl="1"/>
            <a:r>
              <a:rPr lang="en-US" dirty="0" smtClean="0"/>
              <a:t>Reason for Stop</a:t>
            </a:r>
          </a:p>
          <a:p>
            <a:pPr lvl="1"/>
            <a:r>
              <a:rPr lang="en-US" dirty="0" smtClean="0"/>
              <a:t>Result of Stop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Uniform formatting </a:t>
            </a:r>
          </a:p>
          <a:p>
            <a:pPr lvl="1"/>
            <a:r>
              <a:rPr lang="en-US" dirty="0" smtClean="0"/>
              <a:t>Date time</a:t>
            </a:r>
            <a:endParaRPr lang="en-US" dirty="0"/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Spelling Errors</a:t>
            </a:r>
          </a:p>
          <a:p>
            <a:r>
              <a:rPr lang="en-US" dirty="0" smtClean="0"/>
              <a:t>Removing questionable values</a:t>
            </a:r>
          </a:p>
          <a:p>
            <a:pPr lvl="1"/>
            <a:r>
              <a:rPr lang="en-US" dirty="0" smtClean="0"/>
              <a:t>Driver ages below 15 and above 85</a:t>
            </a:r>
          </a:p>
          <a:p>
            <a:r>
              <a:rPr lang="en-US" dirty="0" smtClean="0"/>
              <a:t>Creating Feature Variables</a:t>
            </a:r>
          </a:p>
          <a:p>
            <a:pPr lvl="1"/>
            <a:r>
              <a:rPr lang="en-US" dirty="0" smtClean="0"/>
              <a:t>Racial Group = Race + Ethnicity</a:t>
            </a:r>
          </a:p>
          <a:p>
            <a:pPr lvl="1"/>
            <a:r>
              <a:rPr lang="en-US" dirty="0" smtClean="0"/>
              <a:t>Pair Down Intervention Results to 3 Groups</a:t>
            </a:r>
          </a:p>
        </p:txBody>
      </p:sp>
    </p:spTree>
    <p:extLst>
      <p:ext uri="{BB962C8B-B14F-4D97-AF65-F5344CB8AC3E}">
        <p14:creationId xmlns:p14="http://schemas.microsoft.com/office/powerpoint/2010/main" val="338491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 descr="Stacked Outcom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57" r="-465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65875" y="1197715"/>
            <a:ext cx="760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of  Intervention Result by Race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9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Cont.</a:t>
            </a:r>
            <a:endParaRPr lang="en-US" dirty="0"/>
          </a:p>
        </p:txBody>
      </p:sp>
      <p:pic>
        <p:nvPicPr>
          <p:cNvPr id="4" name="Content Placeholder 3" descr="Outcomes Heat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28" r="-1292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227663" y="1222529"/>
            <a:ext cx="4850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Percentage of Intervention Results by Race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5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Outcome Variable: Whether a stop will result in a ticket/arrest or without</a:t>
            </a:r>
          </a:p>
          <a:p>
            <a:r>
              <a:rPr lang="en-US" dirty="0" smtClean="0"/>
              <a:t>Features: Race, Sex and Age</a:t>
            </a:r>
          </a:p>
          <a:p>
            <a:r>
              <a:rPr lang="en-US" dirty="0" smtClean="0"/>
              <a:t>Accuracy: 54% </a:t>
            </a:r>
          </a:p>
          <a:p>
            <a:r>
              <a:rPr lang="en-US" dirty="0" smtClean="0"/>
              <a:t>Coefficient Results:  Black you will have a 12% increased chance of getting a ticket/arrested</a:t>
            </a:r>
          </a:p>
          <a:p>
            <a:r>
              <a:rPr lang="en-US" dirty="0" smtClean="0"/>
              <a:t>Hispanic Drivers have a 44% increased chance</a:t>
            </a:r>
          </a:p>
          <a:p>
            <a:r>
              <a:rPr lang="en-US" dirty="0" smtClean="0"/>
              <a:t>Men have a 13% increased chance of having a negative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Principal Component Analysis/Logistic Regression</a:t>
            </a:r>
          </a:p>
          <a:p>
            <a:r>
              <a:rPr lang="en-US" sz="2400" dirty="0" smtClean="0"/>
              <a:t>Features: 16 Variables including Department, Intervention duration, Reason for stop, etc.</a:t>
            </a:r>
            <a:endParaRPr lang="en-US" sz="2400" dirty="0"/>
          </a:p>
        </p:txBody>
      </p:sp>
      <p:pic>
        <p:nvPicPr>
          <p:cNvPr id="4" name="Picture 3" descr="Screen Shot 2017-04-03 at 9.34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57" y="2966562"/>
            <a:ext cx="5029700" cy="33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2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295</Words>
  <Application>Microsoft Macintosh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Traffic Stop Data Analysis</vt:lpstr>
      <vt:lpstr>Research Question</vt:lpstr>
      <vt:lpstr>Hypothesis</vt:lpstr>
      <vt:lpstr>Where did you get the data</vt:lpstr>
      <vt:lpstr>Data Clean</vt:lpstr>
      <vt:lpstr>Data Exploration</vt:lpstr>
      <vt:lpstr>Data Exploration Cont.</vt:lpstr>
      <vt:lpstr>Results</vt:lpstr>
      <vt:lpstr>Results Cont.</vt:lpstr>
      <vt:lpstr>Results Cont.</vt:lpstr>
      <vt:lpstr>Next Steps</vt:lpstr>
    </vt:vector>
  </TitlesOfParts>
  <Company>Roundhouse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Adeniyi Harrison</dc:creator>
  <cp:lastModifiedBy>Adeniyi Harrison</cp:lastModifiedBy>
  <cp:revision>16</cp:revision>
  <dcterms:created xsi:type="dcterms:W3CDTF">2017-04-04T03:22:03Z</dcterms:created>
  <dcterms:modified xsi:type="dcterms:W3CDTF">2017-04-05T03:30:55Z</dcterms:modified>
</cp:coreProperties>
</file>