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18.jpg" ContentType="image/jpeg"/>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4" r:id="rId3"/>
    <p:sldId id="266" r:id="rId4"/>
    <p:sldId id="300" r:id="rId5"/>
    <p:sldId id="269" r:id="rId6"/>
    <p:sldId id="270" r:id="rId7"/>
    <p:sldId id="271" r:id="rId8"/>
    <p:sldId id="272" r:id="rId9"/>
    <p:sldId id="273" r:id="rId10"/>
    <p:sldId id="274" r:id="rId11"/>
    <p:sldId id="276" r:id="rId12"/>
    <p:sldId id="277" r:id="rId13"/>
    <p:sldId id="278" r:id="rId14"/>
    <p:sldId id="279" r:id="rId15"/>
    <p:sldId id="280" r:id="rId16"/>
    <p:sldId id="281" r:id="rId17"/>
    <p:sldId id="301" r:id="rId18"/>
    <p:sldId id="282" r:id="rId19"/>
    <p:sldId id="283" r:id="rId20"/>
    <p:sldId id="284" r:id="rId21"/>
    <p:sldId id="285" r:id="rId22"/>
    <p:sldId id="286" r:id="rId23"/>
    <p:sldId id="287" r:id="rId24"/>
    <p:sldId id="312" r:id="rId25"/>
    <p:sldId id="288" r:id="rId26"/>
    <p:sldId id="289" r:id="rId27"/>
    <p:sldId id="290" r:id="rId28"/>
    <p:sldId id="291" r:id="rId29"/>
    <p:sldId id="313" r:id="rId30"/>
    <p:sldId id="292" r:id="rId31"/>
    <p:sldId id="293" r:id="rId32"/>
    <p:sldId id="294" r:id="rId33"/>
    <p:sldId id="297" r:id="rId34"/>
    <p:sldId id="298" r:id="rId35"/>
    <p:sldId id="302" r:id="rId36"/>
    <p:sldId id="257" r:id="rId37"/>
    <p:sldId id="258" r:id="rId38"/>
    <p:sldId id="259" r:id="rId39"/>
    <p:sldId id="260" r:id="rId40"/>
    <p:sldId id="261" r:id="rId41"/>
    <p:sldId id="303" r:id="rId42"/>
    <p:sldId id="265" r:id="rId43"/>
    <p:sldId id="304" r:id="rId44"/>
    <p:sldId id="267" r:id="rId45"/>
    <p:sldId id="268" r:id="rId46"/>
    <p:sldId id="306" r:id="rId47"/>
    <p:sldId id="262" r:id="rId48"/>
    <p:sldId id="314" r:id="rId49"/>
    <p:sldId id="315" r:id="rId50"/>
    <p:sldId id="263" r:id="rId51"/>
    <p:sldId id="316" r:id="rId52"/>
    <p:sldId id="305" r:id="rId53"/>
    <p:sldId id="307" r:id="rId54"/>
    <p:sldId id="308" r:id="rId55"/>
    <p:sldId id="309" r:id="rId56"/>
    <p:sldId id="310" r:id="rId57"/>
    <p:sldId id="311" r:id="rId58"/>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4" autoAdjust="0"/>
    <p:restoredTop sz="94660"/>
  </p:normalViewPr>
  <p:slideViewPr>
    <p:cSldViewPr>
      <p:cViewPr varScale="1">
        <p:scale>
          <a:sx n="66" d="100"/>
          <a:sy n="66" d="100"/>
        </p:scale>
        <p:origin x="168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64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690484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25527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2758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6732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73069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043387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81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915673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1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FFFF00"/>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5"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90500" y="152400"/>
            <a:ext cx="9664700" cy="7467600"/>
          </a:xfrm>
          <a:custGeom>
            <a:avLst/>
            <a:gdLst/>
            <a:ahLst/>
            <a:cxnLst/>
            <a:rect l="l" t="t" r="r" b="b"/>
            <a:pathLst>
              <a:path w="9664700" h="7467600">
                <a:moveTo>
                  <a:pt x="0" y="0"/>
                </a:moveTo>
                <a:lnTo>
                  <a:pt x="9664700" y="0"/>
                </a:lnTo>
                <a:lnTo>
                  <a:pt x="9664700" y="7467599"/>
                </a:lnTo>
                <a:lnTo>
                  <a:pt x="0" y="74675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215046" y="950338"/>
            <a:ext cx="7628306" cy="533400"/>
          </a:xfrm>
          <a:prstGeom prst="rect">
            <a:avLst/>
          </a:prstGeom>
        </p:spPr>
        <p:txBody>
          <a:bodyPr wrap="square" lIns="0" tIns="0" rIns="0" bIns="0">
            <a:spAutoFit/>
          </a:bodyPr>
          <a:lstStyle>
            <a:lvl1pPr>
              <a:defRPr sz="3500" b="0" i="0">
                <a:solidFill>
                  <a:srgbClr val="FFFF00"/>
                </a:solidFill>
                <a:latin typeface="Arial"/>
                <a:cs typeface="Arial"/>
              </a:defRPr>
            </a:lvl1pPr>
          </a:lstStyle>
          <a:p>
            <a:endParaRPr/>
          </a:p>
        </p:txBody>
      </p:sp>
      <p:sp>
        <p:nvSpPr>
          <p:cNvPr id="3" name="Holder 3"/>
          <p:cNvSpPr>
            <a:spLocks noGrp="1"/>
          </p:cNvSpPr>
          <p:nvPr>
            <p:ph type="body" idx="1"/>
          </p:nvPr>
        </p:nvSpPr>
        <p:spPr>
          <a:xfrm>
            <a:off x="982826" y="2009166"/>
            <a:ext cx="8092747" cy="4521200"/>
          </a:xfrm>
          <a:prstGeom prst="rect">
            <a:avLst/>
          </a:prstGeom>
        </p:spPr>
        <p:txBody>
          <a:bodyPr wrap="square" lIns="0" tIns="0" rIns="0" bIns="0">
            <a:spAutoFit/>
          </a:bodyPr>
          <a:lstStyle>
            <a:lvl1pPr>
              <a:defRPr sz="31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419856" y="7228332"/>
            <a:ext cx="3218687"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a:xfrm>
            <a:off x="8597305" y="6807160"/>
            <a:ext cx="325754" cy="177800"/>
          </a:xfrm>
          <a:prstGeom prst="rect">
            <a:avLst/>
          </a:prstGeom>
        </p:spPr>
        <p:txBody>
          <a:bodyPr wrap="square" lIns="0" tIns="0" rIns="0" bIns="0">
            <a:spAutoFit/>
          </a:bodyPr>
          <a:lstStyle>
            <a:lvl1pPr>
              <a:defRPr sz="1200" b="0" i="0">
                <a:solidFill>
                  <a:schemeClr val="bg1"/>
                </a:solidFill>
                <a:latin typeface="Arial"/>
                <a:cs typeface="Arial"/>
              </a:defRPr>
            </a:lvl1pPr>
          </a:lstStyle>
          <a:p>
            <a:pPr marL="122555">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Resources/Lecture1/Ray%20Tracing%20ON%20vs%20OFF.mp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hyperlink" Target="../Resources/Lecture1/realtime%20global%20illumination%20with%20radiosity.mp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ACMSIGGRAPH/feature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Resources/Lecture1/aliasing.mp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Resources/Textbooks/Interactive%20computer%20graphics_a%20top-down%20approach%20with%20shader-based%20OpenGL%20(6th%20edition)%20-%20Edward%20Angel,%20Dave%20Shreiner.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Resources/Textbooks/Addison.Wesley.OpenGL.Programming.Guide.8th.Edition.Mar.2013.ISBN.0321773039.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www.yafaray.or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Resources/Lecture1/Particle%20Impact%20Test%20%20(Blender%203.6).mp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OpenG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hyperlink" Target="https://www.khronos.org/" TargetMode="External"/><Relationship Id="rId4" Type="http://schemas.openxmlformats.org/officeDocument/2006/relationships/hyperlink" Target="https://en.wikipedia.org/wiki/List_of_3D_graphics_libraries#Low-level_3D_API"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41.jpg"/></Relationships>
</file>

<file path=ppt/slides/_rels/slide5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5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Resources/Lecture1/modeling.mp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Resources/Lecture1/rendering.mp4" TargetMode="External"/><Relationship Id="rId4" Type="http://schemas.openxmlformats.org/officeDocument/2006/relationships/hyperlink" Target="../Resources/Lecture1/animation.mp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Resources/Lecture1/CAR%20in%20BLENDER%203d%20%20%20inst-%20@timsaysa.mp4" TargetMode="External"/><Relationship Id="rId7"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422496" y="5758232"/>
            <a:ext cx="4368704" cy="666849"/>
          </a:xfrm>
          <a:prstGeom prst="rect">
            <a:avLst/>
          </a:prstGeom>
        </p:spPr>
        <p:txBody>
          <a:bodyPr vert="horz" wrap="square" lIns="0" tIns="0" rIns="0" bIns="0" rtlCol="0">
            <a:spAutoFit/>
          </a:bodyPr>
          <a:lstStyle/>
          <a:p>
            <a:pPr marL="12700">
              <a:lnSpc>
                <a:spcPts val="2630"/>
              </a:lnSpc>
            </a:pPr>
            <a:r>
              <a:rPr sz="2300" dirty="0" err="1">
                <a:solidFill>
                  <a:srgbClr val="FFFFFF"/>
                </a:solidFill>
                <a:latin typeface="Arial"/>
                <a:cs typeface="Arial"/>
              </a:rPr>
              <a:t>J</a:t>
            </a:r>
            <a:r>
              <a:rPr sz="2300" spc="5" dirty="0" err="1">
                <a:solidFill>
                  <a:srgbClr val="FFFFFF"/>
                </a:solidFill>
                <a:latin typeface="Arial"/>
                <a:cs typeface="Arial"/>
              </a:rPr>
              <a:t>e</a:t>
            </a:r>
            <a:r>
              <a:rPr sz="2300" dirty="0" err="1">
                <a:solidFill>
                  <a:srgbClr val="FFFFFF"/>
                </a:solidFill>
                <a:latin typeface="Arial"/>
                <a:cs typeface="Arial"/>
              </a:rPr>
              <a:t>r</a:t>
            </a:r>
            <a:r>
              <a:rPr sz="2300" spc="5" dirty="0" err="1">
                <a:solidFill>
                  <a:srgbClr val="FFFFFF"/>
                </a:solidFill>
                <a:latin typeface="Arial"/>
                <a:cs typeface="Arial"/>
              </a:rPr>
              <a:t>ne</a:t>
            </a:r>
            <a:r>
              <a:rPr sz="2300" dirty="0" err="1">
                <a:solidFill>
                  <a:srgbClr val="FFFFFF"/>
                </a:solidFill>
                <a:latin typeface="Arial"/>
                <a:cs typeface="Arial"/>
              </a:rPr>
              <a:t>j</a:t>
            </a:r>
            <a:r>
              <a:rPr sz="2300" dirty="0">
                <a:solidFill>
                  <a:srgbClr val="FFFFFF"/>
                </a:solidFill>
                <a:latin typeface="Arial"/>
                <a:cs typeface="Arial"/>
              </a:rPr>
              <a:t> </a:t>
            </a:r>
            <a:r>
              <a:rPr sz="2300" dirty="0" err="1">
                <a:solidFill>
                  <a:srgbClr val="FFFFFF"/>
                </a:solidFill>
                <a:latin typeface="Arial"/>
                <a:cs typeface="Arial"/>
              </a:rPr>
              <a:t>B</a:t>
            </a:r>
            <a:r>
              <a:rPr sz="2300" spc="5" dirty="0" err="1">
                <a:solidFill>
                  <a:srgbClr val="FFFFFF"/>
                </a:solidFill>
                <a:latin typeface="Arial"/>
                <a:cs typeface="Arial"/>
              </a:rPr>
              <a:t>a</a:t>
            </a:r>
            <a:r>
              <a:rPr sz="2300" dirty="0" err="1">
                <a:solidFill>
                  <a:srgbClr val="FFFFFF"/>
                </a:solidFill>
                <a:latin typeface="Arial"/>
                <a:cs typeface="Arial"/>
              </a:rPr>
              <a:t>r</a:t>
            </a:r>
            <a:r>
              <a:rPr sz="2300" spc="5" dirty="0" err="1">
                <a:solidFill>
                  <a:srgbClr val="FFFFFF"/>
                </a:solidFill>
                <a:latin typeface="Arial"/>
                <a:cs typeface="Arial"/>
              </a:rPr>
              <a:t>bi</a:t>
            </a:r>
            <a:r>
              <a:rPr sz="2300" dirty="0" err="1">
                <a:solidFill>
                  <a:srgbClr val="FFFFFF"/>
                </a:solidFill>
                <a:latin typeface="Arial"/>
                <a:cs typeface="Arial"/>
              </a:rPr>
              <a:t>c</a:t>
            </a:r>
            <a:r>
              <a:rPr lang="en-US" sz="2300" dirty="0">
                <a:solidFill>
                  <a:srgbClr val="FFFFFF"/>
                </a:solidFill>
                <a:latin typeface="Arial"/>
                <a:cs typeface="Arial"/>
              </a:rPr>
              <a:t> and Ahmed </a:t>
            </a:r>
            <a:r>
              <a:rPr lang="en-US" sz="2300" dirty="0" err="1">
                <a:solidFill>
                  <a:srgbClr val="FFFFFF"/>
                </a:solidFill>
                <a:latin typeface="Arial"/>
                <a:cs typeface="Arial"/>
              </a:rPr>
              <a:t>Kataby</a:t>
            </a:r>
            <a:endParaRPr sz="2300" dirty="0">
              <a:latin typeface="Arial"/>
              <a:cs typeface="Arial"/>
            </a:endParaRPr>
          </a:p>
          <a:p>
            <a:pPr marL="12700">
              <a:lnSpc>
                <a:spcPts val="2630"/>
              </a:lnSpc>
            </a:pPr>
            <a:r>
              <a:rPr sz="2300" spc="5" dirty="0">
                <a:solidFill>
                  <a:srgbClr val="FFFFFF"/>
                </a:solidFill>
                <a:latin typeface="Arial"/>
                <a:cs typeface="Arial"/>
              </a:rPr>
              <a:t>Uni</a:t>
            </a:r>
            <a:r>
              <a:rPr sz="2300" dirty="0">
                <a:solidFill>
                  <a:srgbClr val="FFFFFF"/>
                </a:solidFill>
                <a:latin typeface="Arial"/>
                <a:cs typeface="Arial"/>
              </a:rPr>
              <a:t>v</a:t>
            </a:r>
            <a:r>
              <a:rPr sz="2300" spc="5" dirty="0">
                <a:solidFill>
                  <a:srgbClr val="FFFFFF"/>
                </a:solidFill>
                <a:latin typeface="Arial"/>
                <a:cs typeface="Arial"/>
              </a:rPr>
              <a:t>e</a:t>
            </a:r>
            <a:r>
              <a:rPr sz="2300" dirty="0">
                <a:solidFill>
                  <a:srgbClr val="FFFFFF"/>
                </a:solidFill>
                <a:latin typeface="Arial"/>
                <a:cs typeface="Arial"/>
              </a:rPr>
              <a:t>rs</a:t>
            </a:r>
            <a:r>
              <a:rPr sz="2300" spc="5" dirty="0">
                <a:solidFill>
                  <a:srgbClr val="FFFFFF"/>
                </a:solidFill>
                <a:latin typeface="Arial"/>
                <a:cs typeface="Arial"/>
              </a:rPr>
              <a:t>i</a:t>
            </a:r>
            <a:r>
              <a:rPr sz="2300" spc="-15" dirty="0">
                <a:solidFill>
                  <a:srgbClr val="FFFFFF"/>
                </a:solidFill>
                <a:latin typeface="Arial"/>
                <a:cs typeface="Arial"/>
              </a:rPr>
              <a:t>t</a:t>
            </a:r>
            <a:r>
              <a:rPr sz="2300" dirty="0">
                <a:solidFill>
                  <a:srgbClr val="FFFFFF"/>
                </a:solidFill>
                <a:latin typeface="Arial"/>
                <a:cs typeface="Arial"/>
              </a:rPr>
              <a:t>y</a:t>
            </a:r>
            <a:r>
              <a:rPr sz="2300" spc="-5" dirty="0">
                <a:solidFill>
                  <a:srgbClr val="FFFFFF"/>
                </a:solidFill>
                <a:latin typeface="Arial"/>
                <a:cs typeface="Arial"/>
              </a:rPr>
              <a:t> </a:t>
            </a:r>
            <a:r>
              <a:rPr sz="2300" spc="5" dirty="0">
                <a:solidFill>
                  <a:srgbClr val="FFFFFF"/>
                </a:solidFill>
                <a:latin typeface="Arial"/>
                <a:cs typeface="Arial"/>
              </a:rPr>
              <a:t>o</a:t>
            </a:r>
            <a:r>
              <a:rPr sz="2300" spc="-10" dirty="0">
                <a:solidFill>
                  <a:srgbClr val="FFFFFF"/>
                </a:solidFill>
                <a:latin typeface="Arial"/>
                <a:cs typeface="Arial"/>
              </a:rPr>
              <a:t>f</a:t>
            </a:r>
            <a:r>
              <a:rPr sz="2300" spc="-5" dirty="0">
                <a:solidFill>
                  <a:srgbClr val="FFFFFF"/>
                </a:solidFill>
                <a:latin typeface="Arial"/>
                <a:cs typeface="Arial"/>
              </a:rPr>
              <a:t> </a:t>
            </a:r>
            <a:r>
              <a:rPr sz="2300" dirty="0">
                <a:solidFill>
                  <a:srgbClr val="FFFFFF"/>
                </a:solidFill>
                <a:latin typeface="Arial"/>
                <a:cs typeface="Arial"/>
              </a:rPr>
              <a:t>S</a:t>
            </a:r>
            <a:r>
              <a:rPr sz="2300" spc="5" dirty="0">
                <a:solidFill>
                  <a:srgbClr val="FFFFFF"/>
                </a:solidFill>
                <a:latin typeface="Arial"/>
                <a:cs typeface="Arial"/>
              </a:rPr>
              <a:t>ou</a:t>
            </a:r>
            <a:r>
              <a:rPr sz="2300" spc="-15" dirty="0">
                <a:solidFill>
                  <a:srgbClr val="FFFFFF"/>
                </a:solidFill>
                <a:latin typeface="Arial"/>
                <a:cs typeface="Arial"/>
              </a:rPr>
              <a:t>t</a:t>
            </a:r>
            <a:r>
              <a:rPr sz="2300" spc="5" dirty="0">
                <a:solidFill>
                  <a:srgbClr val="FFFFFF"/>
                </a:solidFill>
                <a:latin typeface="Arial"/>
                <a:cs typeface="Arial"/>
              </a:rPr>
              <a:t>he</a:t>
            </a:r>
            <a:r>
              <a:rPr sz="2300" dirty="0">
                <a:solidFill>
                  <a:srgbClr val="FFFFFF"/>
                </a:solidFill>
                <a:latin typeface="Arial"/>
                <a:cs typeface="Arial"/>
              </a:rPr>
              <a:t>rn </a:t>
            </a:r>
            <a:r>
              <a:rPr sz="2300" spc="5" dirty="0">
                <a:solidFill>
                  <a:srgbClr val="FFFFFF"/>
                </a:solidFill>
                <a:latin typeface="Arial"/>
                <a:cs typeface="Arial"/>
              </a:rPr>
              <a:t>Cali</a:t>
            </a:r>
            <a:r>
              <a:rPr sz="2300" spc="-15" dirty="0">
                <a:solidFill>
                  <a:srgbClr val="FFFFFF"/>
                </a:solidFill>
                <a:latin typeface="Arial"/>
                <a:cs typeface="Arial"/>
              </a:rPr>
              <a:t>f</a:t>
            </a:r>
            <a:r>
              <a:rPr sz="2300" spc="5" dirty="0">
                <a:solidFill>
                  <a:srgbClr val="FFFFFF"/>
                </a:solidFill>
                <a:latin typeface="Arial"/>
                <a:cs typeface="Arial"/>
              </a:rPr>
              <a:t>o</a:t>
            </a:r>
            <a:r>
              <a:rPr sz="2300" dirty="0">
                <a:solidFill>
                  <a:srgbClr val="FFFFFF"/>
                </a:solidFill>
                <a:latin typeface="Arial"/>
                <a:cs typeface="Arial"/>
              </a:rPr>
              <a:t>r</a:t>
            </a:r>
            <a:r>
              <a:rPr sz="2300" spc="5" dirty="0">
                <a:solidFill>
                  <a:srgbClr val="FFFFFF"/>
                </a:solidFill>
                <a:latin typeface="Arial"/>
                <a:cs typeface="Arial"/>
              </a:rPr>
              <a:t>ni</a:t>
            </a:r>
            <a:r>
              <a:rPr sz="2300" dirty="0">
                <a:solidFill>
                  <a:srgbClr val="FFFFFF"/>
                </a:solidFill>
                <a:latin typeface="Arial"/>
                <a:cs typeface="Arial"/>
              </a:rPr>
              <a:t>a</a:t>
            </a:r>
            <a:endParaRPr sz="2300" dirty="0">
              <a:latin typeface="Arial"/>
              <a:cs typeface="Arial"/>
            </a:endParaRPr>
          </a:p>
        </p:txBody>
      </p:sp>
      <p:sp>
        <p:nvSpPr>
          <p:cNvPr id="3" name="object 3"/>
          <p:cNvSpPr txBox="1"/>
          <p:nvPr/>
        </p:nvSpPr>
        <p:spPr>
          <a:xfrm>
            <a:off x="1422496" y="751879"/>
            <a:ext cx="4572635" cy="1425575"/>
          </a:xfrm>
          <a:prstGeom prst="rect">
            <a:avLst/>
          </a:prstGeom>
        </p:spPr>
        <p:txBody>
          <a:bodyPr vert="horz" wrap="square" lIns="0" tIns="0" rIns="0" bIns="0" rtlCol="0">
            <a:spAutoFit/>
          </a:bodyPr>
          <a:lstStyle/>
          <a:p>
            <a:pPr marL="12700" marR="5080">
              <a:lnSpc>
                <a:spcPts val="2900"/>
              </a:lnSpc>
            </a:pPr>
            <a:r>
              <a:rPr sz="2700" spc="-5" dirty="0">
                <a:solidFill>
                  <a:srgbClr val="FFFFFF"/>
                </a:solidFill>
                <a:latin typeface="Arial"/>
                <a:cs typeface="Arial"/>
              </a:rPr>
              <a:t>C</a:t>
            </a:r>
            <a:r>
              <a:rPr sz="2700" dirty="0">
                <a:solidFill>
                  <a:srgbClr val="FFFFFF"/>
                </a:solidFill>
                <a:latin typeface="Arial"/>
                <a:cs typeface="Arial"/>
              </a:rPr>
              <a:t>o</a:t>
            </a:r>
            <a:r>
              <a:rPr sz="2700" spc="-5" dirty="0">
                <a:solidFill>
                  <a:srgbClr val="FFFFFF"/>
                </a:solidFill>
                <a:latin typeface="Arial"/>
                <a:cs typeface="Arial"/>
              </a:rPr>
              <a:t>m</a:t>
            </a:r>
            <a:r>
              <a:rPr sz="2700" dirty="0">
                <a:solidFill>
                  <a:srgbClr val="FFFFFF"/>
                </a:solidFill>
                <a:latin typeface="Arial"/>
                <a:cs typeface="Arial"/>
              </a:rPr>
              <a:t>pu</a:t>
            </a:r>
            <a:r>
              <a:rPr sz="2700" spc="-20" dirty="0">
                <a:solidFill>
                  <a:srgbClr val="FFFFFF"/>
                </a:solidFill>
                <a:latin typeface="Arial"/>
                <a:cs typeface="Arial"/>
              </a:rPr>
              <a:t>t</a:t>
            </a:r>
            <a:r>
              <a:rPr sz="2700" dirty="0">
                <a:solidFill>
                  <a:srgbClr val="FFFFFF"/>
                </a:solidFill>
                <a:latin typeface="Arial"/>
                <a:cs typeface="Arial"/>
              </a:rPr>
              <a:t>er</a:t>
            </a:r>
            <a:r>
              <a:rPr sz="2700" spc="-5" dirty="0">
                <a:solidFill>
                  <a:srgbClr val="FFFFFF"/>
                </a:solidFill>
                <a:latin typeface="Arial"/>
                <a:cs typeface="Arial"/>
              </a:rPr>
              <a:t> </a:t>
            </a:r>
            <a:r>
              <a:rPr sz="2700" spc="-40" dirty="0">
                <a:solidFill>
                  <a:srgbClr val="FFFFFF"/>
                </a:solidFill>
                <a:latin typeface="Arial"/>
                <a:cs typeface="Arial"/>
              </a:rPr>
              <a:t>G</a:t>
            </a:r>
            <a:r>
              <a:rPr sz="2700" dirty="0">
                <a:solidFill>
                  <a:srgbClr val="FFFFFF"/>
                </a:solidFill>
                <a:latin typeface="Arial"/>
                <a:cs typeface="Arial"/>
              </a:rPr>
              <a:t>raphi</a:t>
            </a:r>
            <a:r>
              <a:rPr sz="2700" spc="-5" dirty="0">
                <a:solidFill>
                  <a:srgbClr val="FFFFFF"/>
                </a:solidFill>
                <a:latin typeface="Arial"/>
                <a:cs typeface="Arial"/>
              </a:rPr>
              <a:t>cs </a:t>
            </a:r>
            <a:endParaRPr lang="en-US" sz="2700" spc="-5" dirty="0">
              <a:solidFill>
                <a:srgbClr val="FFFFFF"/>
              </a:solidFill>
              <a:latin typeface="Arial"/>
              <a:cs typeface="Arial"/>
            </a:endParaRPr>
          </a:p>
          <a:p>
            <a:pPr marL="12700" marR="5080">
              <a:lnSpc>
                <a:spcPts val="2900"/>
              </a:lnSpc>
            </a:pPr>
            <a:r>
              <a:rPr sz="2700" spc="-5" dirty="0">
                <a:solidFill>
                  <a:srgbClr val="FFFFFF"/>
                </a:solidFill>
                <a:latin typeface="Arial"/>
                <a:cs typeface="Arial"/>
              </a:rPr>
              <a:t>Le</a:t>
            </a:r>
            <a:r>
              <a:rPr sz="2700" spc="-10" dirty="0">
                <a:solidFill>
                  <a:srgbClr val="FFFFFF"/>
                </a:solidFill>
                <a:latin typeface="Arial"/>
                <a:cs typeface="Arial"/>
              </a:rPr>
              <a:t>c</a:t>
            </a:r>
            <a:r>
              <a:rPr sz="2700" spc="-15" dirty="0">
                <a:solidFill>
                  <a:srgbClr val="FFFFFF"/>
                </a:solidFill>
                <a:latin typeface="Arial"/>
                <a:cs typeface="Arial"/>
              </a:rPr>
              <a:t>t</a:t>
            </a:r>
            <a:r>
              <a:rPr sz="2700" spc="-5" dirty="0">
                <a:solidFill>
                  <a:srgbClr val="FFFFFF"/>
                </a:solidFill>
                <a:latin typeface="Arial"/>
                <a:cs typeface="Arial"/>
              </a:rPr>
              <a:t>u</a:t>
            </a:r>
            <a:r>
              <a:rPr sz="2700" dirty="0">
                <a:solidFill>
                  <a:srgbClr val="FFFFFF"/>
                </a:solidFill>
                <a:latin typeface="Arial"/>
                <a:cs typeface="Arial"/>
              </a:rPr>
              <a:t>re</a:t>
            </a:r>
            <a:r>
              <a:rPr sz="2700" spc="-10" dirty="0">
                <a:solidFill>
                  <a:srgbClr val="FFFFFF"/>
                </a:solidFill>
                <a:latin typeface="Arial"/>
                <a:cs typeface="Arial"/>
              </a:rPr>
              <a:t> </a:t>
            </a:r>
            <a:r>
              <a:rPr sz="2700" dirty="0">
                <a:solidFill>
                  <a:srgbClr val="FFFFFF"/>
                </a:solidFill>
                <a:latin typeface="Arial"/>
                <a:cs typeface="Arial"/>
              </a:rPr>
              <a:t>1</a:t>
            </a:r>
            <a:r>
              <a:rPr lang="en-US" sz="2700" dirty="0">
                <a:solidFill>
                  <a:srgbClr val="FFFFFF"/>
                </a:solidFill>
                <a:latin typeface="Arial"/>
                <a:cs typeface="Arial"/>
              </a:rPr>
              <a:t>-A</a:t>
            </a:r>
            <a:endParaRPr sz="2700" dirty="0">
              <a:latin typeface="Arial"/>
              <a:cs typeface="Arial"/>
            </a:endParaRPr>
          </a:p>
          <a:p>
            <a:pPr marL="12700">
              <a:lnSpc>
                <a:spcPct val="100000"/>
              </a:lnSpc>
              <a:spcBef>
                <a:spcPts val="825"/>
              </a:spcBef>
            </a:pPr>
            <a:r>
              <a:rPr sz="3800" spc="30" dirty="0">
                <a:solidFill>
                  <a:srgbClr val="FFFF00"/>
                </a:solidFill>
                <a:latin typeface="Arial"/>
                <a:cs typeface="Arial"/>
              </a:rPr>
              <a:t>C</a:t>
            </a:r>
            <a:r>
              <a:rPr sz="3800" spc="20" dirty="0">
                <a:solidFill>
                  <a:srgbClr val="FFFF00"/>
                </a:solidFill>
                <a:latin typeface="Arial"/>
                <a:cs typeface="Arial"/>
              </a:rPr>
              <a:t>ou</a:t>
            </a:r>
            <a:r>
              <a:rPr sz="3800" spc="15" dirty="0">
                <a:solidFill>
                  <a:srgbClr val="FFFF00"/>
                </a:solidFill>
                <a:latin typeface="Arial"/>
                <a:cs typeface="Arial"/>
              </a:rPr>
              <a:t>r</a:t>
            </a:r>
            <a:r>
              <a:rPr sz="3800" spc="20" dirty="0">
                <a:solidFill>
                  <a:srgbClr val="FFFF00"/>
                </a:solidFill>
                <a:latin typeface="Arial"/>
                <a:cs typeface="Arial"/>
              </a:rPr>
              <a:t>s</a:t>
            </a:r>
            <a:r>
              <a:rPr sz="3800" dirty="0">
                <a:solidFill>
                  <a:srgbClr val="FFFF00"/>
                </a:solidFill>
                <a:latin typeface="Arial"/>
                <a:cs typeface="Arial"/>
              </a:rPr>
              <a:t>e</a:t>
            </a:r>
            <a:r>
              <a:rPr sz="3800" spc="30" dirty="0">
                <a:solidFill>
                  <a:srgbClr val="FFFF00"/>
                </a:solidFill>
                <a:latin typeface="Arial"/>
                <a:cs typeface="Arial"/>
              </a:rPr>
              <a:t> </a:t>
            </a:r>
            <a:r>
              <a:rPr sz="3800" spc="0" dirty="0">
                <a:solidFill>
                  <a:srgbClr val="FFFF00"/>
                </a:solidFill>
                <a:latin typeface="Arial"/>
                <a:cs typeface="Arial"/>
              </a:rPr>
              <a:t>O</a:t>
            </a:r>
            <a:r>
              <a:rPr sz="3800" spc="20" dirty="0">
                <a:solidFill>
                  <a:srgbClr val="FFFF00"/>
                </a:solidFill>
                <a:latin typeface="Arial"/>
                <a:cs typeface="Arial"/>
              </a:rPr>
              <a:t>ve</a:t>
            </a:r>
            <a:r>
              <a:rPr sz="3800" spc="15" dirty="0">
                <a:solidFill>
                  <a:srgbClr val="FFFF00"/>
                </a:solidFill>
                <a:latin typeface="Arial"/>
                <a:cs typeface="Arial"/>
              </a:rPr>
              <a:t>r</a:t>
            </a:r>
            <a:r>
              <a:rPr sz="3800" spc="20" dirty="0">
                <a:solidFill>
                  <a:srgbClr val="FFFF00"/>
                </a:solidFill>
                <a:latin typeface="Arial"/>
                <a:cs typeface="Arial"/>
              </a:rPr>
              <a:t>v</a:t>
            </a:r>
            <a:r>
              <a:rPr sz="3800" spc="5" dirty="0">
                <a:solidFill>
                  <a:srgbClr val="FFFF00"/>
                </a:solidFill>
                <a:latin typeface="Arial"/>
                <a:cs typeface="Arial"/>
              </a:rPr>
              <a:t>i</a:t>
            </a:r>
            <a:r>
              <a:rPr sz="3800" spc="20" dirty="0">
                <a:solidFill>
                  <a:srgbClr val="FFFF00"/>
                </a:solidFill>
                <a:latin typeface="Arial"/>
                <a:cs typeface="Arial"/>
              </a:rPr>
              <a:t>e</a:t>
            </a:r>
            <a:r>
              <a:rPr sz="3800" dirty="0">
                <a:solidFill>
                  <a:srgbClr val="FFFF00"/>
                </a:solidFill>
                <a:latin typeface="Arial"/>
                <a:cs typeface="Arial"/>
              </a:rPr>
              <a:t>w</a:t>
            </a:r>
            <a:endParaRPr sz="3800" dirty="0">
              <a:latin typeface="Arial"/>
              <a:cs typeface="Arial"/>
            </a:endParaRPr>
          </a:p>
        </p:txBody>
      </p:sp>
      <p:sp>
        <p:nvSpPr>
          <p:cNvPr id="4" name="object 4"/>
          <p:cNvSpPr txBox="1"/>
          <p:nvPr/>
        </p:nvSpPr>
        <p:spPr>
          <a:xfrm>
            <a:off x="5388937" y="2856660"/>
            <a:ext cx="3928110" cy="2080057"/>
          </a:xfrm>
          <a:prstGeom prst="rect">
            <a:avLst/>
          </a:prstGeom>
          <a:solidFill>
            <a:srgbClr val="000000"/>
          </a:solidFill>
          <a:ln w="18303">
            <a:solidFill>
              <a:srgbClr val="FFFFFF"/>
            </a:solidFill>
          </a:ln>
        </p:spPr>
        <p:txBody>
          <a:bodyPr vert="horz" wrap="square" lIns="0" tIns="0" rIns="0" bIns="0" rtlCol="0">
            <a:spAutoFit/>
          </a:bodyPr>
          <a:lstStyle/>
          <a:p>
            <a:pPr marL="78105" marR="590550">
              <a:lnSpc>
                <a:spcPct val="99800"/>
              </a:lnSpc>
            </a:pPr>
            <a:r>
              <a:rPr sz="2700" spc="-5" dirty="0">
                <a:solidFill>
                  <a:srgbClr val="FFFFFF"/>
                </a:solidFill>
                <a:latin typeface="Arial"/>
                <a:cs typeface="Arial"/>
              </a:rPr>
              <a:t>Mode</a:t>
            </a:r>
            <a:r>
              <a:rPr sz="2700" dirty="0">
                <a:solidFill>
                  <a:srgbClr val="FFFFFF"/>
                </a:solidFill>
                <a:latin typeface="Arial"/>
                <a:cs typeface="Arial"/>
              </a:rPr>
              <a:t>li</a:t>
            </a:r>
            <a:r>
              <a:rPr sz="2700" spc="-5" dirty="0">
                <a:solidFill>
                  <a:srgbClr val="FFFFFF"/>
                </a:solidFill>
                <a:latin typeface="Arial"/>
                <a:cs typeface="Arial"/>
              </a:rPr>
              <a:t>n</a:t>
            </a:r>
            <a:r>
              <a:rPr sz="2700" dirty="0">
                <a:solidFill>
                  <a:srgbClr val="FFFFFF"/>
                </a:solidFill>
                <a:latin typeface="Arial"/>
                <a:cs typeface="Arial"/>
              </a:rPr>
              <a:t>g    </a:t>
            </a:r>
            <a:r>
              <a:rPr sz="2700" spc="-15" dirty="0">
                <a:solidFill>
                  <a:srgbClr val="FFFFFF"/>
                </a:solidFill>
                <a:latin typeface="Arial"/>
                <a:cs typeface="Arial"/>
              </a:rPr>
              <a:t>A</a:t>
            </a:r>
            <a:r>
              <a:rPr sz="2700" spc="-5" dirty="0">
                <a:solidFill>
                  <a:srgbClr val="FFFFFF"/>
                </a:solidFill>
                <a:latin typeface="Arial"/>
                <a:cs typeface="Arial"/>
              </a:rPr>
              <a:t>n</a:t>
            </a:r>
            <a:r>
              <a:rPr sz="2700" dirty="0">
                <a:solidFill>
                  <a:srgbClr val="FFFFFF"/>
                </a:solidFill>
                <a:latin typeface="Arial"/>
                <a:cs typeface="Arial"/>
              </a:rPr>
              <a:t>i</a:t>
            </a:r>
            <a:r>
              <a:rPr sz="2700" spc="-5" dirty="0">
                <a:solidFill>
                  <a:srgbClr val="FFFFFF"/>
                </a:solidFill>
                <a:latin typeface="Arial"/>
                <a:cs typeface="Arial"/>
              </a:rPr>
              <a:t>ma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  </a:t>
            </a:r>
            <a:r>
              <a:rPr sz="2700" spc="-5" dirty="0">
                <a:solidFill>
                  <a:srgbClr val="FFFFFF"/>
                </a:solidFill>
                <a:latin typeface="Arial"/>
                <a:cs typeface="Arial"/>
              </a:rPr>
              <a:t>R</a:t>
            </a:r>
            <a:r>
              <a:rPr sz="2700" dirty="0">
                <a:solidFill>
                  <a:srgbClr val="FFFFFF"/>
                </a:solidFill>
                <a:latin typeface="Arial"/>
                <a:cs typeface="Arial"/>
              </a:rPr>
              <a:t>endering</a:t>
            </a:r>
            <a:endParaRPr sz="2700" dirty="0">
              <a:latin typeface="Arial"/>
              <a:cs typeface="Arial"/>
            </a:endParaRPr>
          </a:p>
          <a:p>
            <a:pPr marL="78105" marR="391160">
              <a:lnSpc>
                <a:spcPts val="3190"/>
              </a:lnSpc>
              <a:spcBef>
                <a:spcPts val="125"/>
              </a:spcBef>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1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og</a:t>
            </a:r>
            <a:r>
              <a:rPr sz="2700" dirty="0">
                <a:solidFill>
                  <a:srgbClr val="FFFFFF"/>
                </a:solidFill>
                <a:latin typeface="Arial"/>
                <a:cs typeface="Arial"/>
              </a:rPr>
              <a:t>r</a:t>
            </a:r>
            <a:r>
              <a:rPr sz="2700" spc="-5" dirty="0">
                <a:solidFill>
                  <a:srgbClr val="FFFFFF"/>
                </a:solidFill>
                <a:latin typeface="Arial"/>
                <a:cs typeface="Arial"/>
              </a:rPr>
              <a:t>ammin</a:t>
            </a:r>
            <a:r>
              <a:rPr sz="2700" dirty="0">
                <a:solidFill>
                  <a:srgbClr val="FFFFFF"/>
                </a:solidFill>
                <a:latin typeface="Arial"/>
                <a:cs typeface="Arial"/>
              </a:rPr>
              <a:t>g </a:t>
            </a:r>
            <a:r>
              <a:rPr sz="2700" spc="-20" dirty="0">
                <a:solidFill>
                  <a:srgbClr val="FFFF00"/>
                </a:solidFill>
                <a:latin typeface="Arial"/>
                <a:cs typeface="Arial"/>
              </a:rPr>
              <a:t>[</a:t>
            </a:r>
            <a:r>
              <a:rPr sz="2700" spc="-35" dirty="0">
                <a:solidFill>
                  <a:srgbClr val="FFFF00"/>
                </a:solidFill>
                <a:latin typeface="Arial"/>
                <a:cs typeface="Arial"/>
              </a:rPr>
              <a:t>A</a:t>
            </a:r>
            <a:r>
              <a:rPr sz="2700" spc="-5" dirty="0">
                <a:solidFill>
                  <a:srgbClr val="FFFF00"/>
                </a:solidFill>
                <a:latin typeface="Arial"/>
                <a:cs typeface="Arial"/>
              </a:rPr>
              <a:t>nge</a:t>
            </a:r>
            <a:r>
              <a:rPr sz="2700" dirty="0">
                <a:solidFill>
                  <a:srgbClr val="FFFF00"/>
                </a:solidFill>
                <a:latin typeface="Arial"/>
                <a:cs typeface="Arial"/>
              </a:rPr>
              <a:t>l</a:t>
            </a:r>
            <a:r>
              <a:rPr sz="2700" spc="-5" dirty="0">
                <a:solidFill>
                  <a:srgbClr val="FFFF00"/>
                </a:solidFill>
                <a:latin typeface="Arial"/>
                <a:cs typeface="Arial"/>
              </a:rPr>
              <a:t> C</a:t>
            </a:r>
            <a:r>
              <a:rPr sz="2700" dirty="0">
                <a:solidFill>
                  <a:srgbClr val="FFFF00"/>
                </a:solidFill>
                <a:latin typeface="Arial"/>
                <a:cs typeface="Arial"/>
              </a:rPr>
              <a:t>h</a:t>
            </a:r>
            <a:r>
              <a:rPr sz="2700" spc="-10" dirty="0">
                <a:solidFill>
                  <a:srgbClr val="FFFF00"/>
                </a:solidFill>
                <a:latin typeface="Arial"/>
                <a:cs typeface="Arial"/>
              </a:rPr>
              <a:t>.</a:t>
            </a:r>
            <a:r>
              <a:rPr sz="2700" spc="-15" dirty="0">
                <a:solidFill>
                  <a:srgbClr val="FFFF00"/>
                </a:solidFill>
                <a:latin typeface="Arial"/>
                <a:cs typeface="Arial"/>
              </a:rPr>
              <a:t> </a:t>
            </a:r>
            <a:r>
              <a:rPr sz="2700" spc="-5" dirty="0">
                <a:solidFill>
                  <a:srgbClr val="FFFF00"/>
                </a:solidFill>
                <a:latin typeface="Arial"/>
                <a:cs typeface="Arial"/>
              </a:rPr>
              <a:t>1]</a:t>
            </a:r>
            <a:endParaRPr sz="27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10</a:t>
            </a:r>
            <a:endParaRPr sz="1200" dirty="0">
              <a:latin typeface="Arial"/>
              <a:cs typeface="Arial"/>
            </a:endParaRPr>
          </a:p>
        </p:txBody>
      </p:sp>
      <p:sp>
        <p:nvSpPr>
          <p:cNvPr id="3" name="object 3"/>
          <p:cNvSpPr txBox="1"/>
          <p:nvPr/>
        </p:nvSpPr>
        <p:spPr>
          <a:xfrm>
            <a:off x="1202843" y="599453"/>
            <a:ext cx="4324350" cy="538609"/>
          </a:xfrm>
          <a:prstGeom prst="rect">
            <a:avLst/>
          </a:prstGeom>
        </p:spPr>
        <p:txBody>
          <a:bodyPr vert="horz" wrap="square" lIns="0" tIns="0" rIns="0" bIns="0" rtlCol="0">
            <a:spAutoFit/>
          </a:bodyPr>
          <a:lstStyle/>
          <a:p>
            <a:pPr marL="12700">
              <a:lnSpc>
                <a:spcPct val="100000"/>
              </a:lnSpc>
            </a:pPr>
            <a:r>
              <a:rPr sz="3500" spc="-30" dirty="0">
                <a:solidFill>
                  <a:srgbClr val="FFFF00"/>
                </a:solidFill>
                <a:latin typeface="Arial"/>
                <a:cs typeface="Arial"/>
              </a:rPr>
              <a:t>E</a:t>
            </a:r>
            <a:r>
              <a:rPr sz="3500" spc="-25" dirty="0">
                <a:solidFill>
                  <a:srgbClr val="FFFF00"/>
                </a:solidFill>
                <a:latin typeface="Arial"/>
                <a:cs typeface="Arial"/>
              </a:rPr>
              <a:t>x</a:t>
            </a:r>
            <a:r>
              <a:rPr sz="3500" spc="-30" dirty="0">
                <a:solidFill>
                  <a:srgbClr val="FFFF00"/>
                </a:solidFill>
                <a:latin typeface="Arial"/>
                <a:cs typeface="Arial"/>
              </a:rPr>
              <a:t>a</a:t>
            </a:r>
            <a:r>
              <a:rPr sz="3500" spc="-35" dirty="0">
                <a:solidFill>
                  <a:srgbClr val="FFFF00"/>
                </a:solidFill>
                <a:latin typeface="Arial"/>
                <a:cs typeface="Arial"/>
              </a:rPr>
              <a:t>m</a:t>
            </a:r>
            <a:r>
              <a:rPr sz="3500" spc="-30" dirty="0">
                <a:solidFill>
                  <a:srgbClr val="FFFF00"/>
                </a:solidFill>
                <a:latin typeface="Arial"/>
                <a:cs typeface="Arial"/>
              </a:rPr>
              <a:t>p</a:t>
            </a:r>
            <a:r>
              <a:rPr sz="3500" spc="-10" dirty="0">
                <a:solidFill>
                  <a:srgbClr val="FFFF00"/>
                </a:solidFill>
                <a:latin typeface="Arial"/>
                <a:cs typeface="Arial"/>
              </a:rPr>
              <a:t>l</a:t>
            </a:r>
            <a:r>
              <a:rPr sz="3500" spc="-30" dirty="0">
                <a:solidFill>
                  <a:srgbClr val="FFFF00"/>
                </a:solidFill>
                <a:latin typeface="Arial"/>
                <a:cs typeface="Arial"/>
              </a:rPr>
              <a:t>e</a:t>
            </a:r>
            <a:r>
              <a:rPr sz="3500" spc="-10" dirty="0">
                <a:solidFill>
                  <a:srgbClr val="FFFF00"/>
                </a:solidFill>
                <a:latin typeface="Arial"/>
                <a:cs typeface="Arial"/>
              </a:rPr>
              <a:t>:</a:t>
            </a:r>
            <a:r>
              <a:rPr sz="3500" spc="-25" dirty="0">
                <a:solidFill>
                  <a:srgbClr val="FFFF00"/>
                </a:solidFill>
                <a:latin typeface="Arial"/>
                <a:cs typeface="Arial"/>
              </a:rPr>
              <a:t> </a:t>
            </a:r>
            <a:r>
              <a:rPr sz="3500" i="1" spc="-3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a:t>
            </a:r>
            <a:r>
              <a:rPr sz="35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y</a:t>
            </a:r>
            <a:r>
              <a:rPr sz="3500" i="1" spc="-9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 </a:t>
            </a:r>
            <a:r>
              <a:rPr sz="3500" i="1" spc="-18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3500" i="1" spc="-3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t>
            </a:r>
            <a:r>
              <a:rPr sz="3500"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a</a:t>
            </a:r>
            <a:r>
              <a:rPr sz="3500" i="1" spc="-2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c</a:t>
            </a:r>
            <a:r>
              <a:rPr sz="35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3500"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n</a:t>
            </a:r>
            <a:r>
              <a:rPr sz="35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g</a:t>
            </a:r>
            <a:endParaRPr sz="3500" i="1" dirty="0">
              <a:solidFill>
                <a:srgbClr val="FFFF00"/>
              </a:solidFill>
              <a:latin typeface="Arial"/>
              <a:cs typeface="Arial"/>
            </a:endParaRPr>
          </a:p>
        </p:txBody>
      </p:sp>
      <p:grpSp>
        <p:nvGrpSpPr>
          <p:cNvPr id="8" name="Group 7">
            <a:extLst>
              <a:ext uri="{FF2B5EF4-FFF2-40B4-BE49-F238E27FC236}">
                <a16:creationId xmlns:a16="http://schemas.microsoft.com/office/drawing/2014/main" id="{CD786E01-925B-079D-F5E1-0ECF0D8423E2}"/>
              </a:ext>
            </a:extLst>
          </p:cNvPr>
          <p:cNvGrpSpPr/>
          <p:nvPr/>
        </p:nvGrpSpPr>
        <p:grpSpPr>
          <a:xfrm>
            <a:off x="1288761" y="1470211"/>
            <a:ext cx="7570177" cy="3546601"/>
            <a:chOff x="1288761" y="1470211"/>
            <a:chExt cx="7570177" cy="3546601"/>
          </a:xfrm>
        </p:grpSpPr>
        <p:sp>
          <p:nvSpPr>
            <p:cNvPr id="4" name="object 4"/>
            <p:cNvSpPr/>
            <p:nvPr/>
          </p:nvSpPr>
          <p:spPr>
            <a:xfrm>
              <a:off x="1288761" y="1470211"/>
              <a:ext cx="7289709" cy="276679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746928" y="4407212"/>
              <a:ext cx="2112010" cy="609600"/>
            </a:xfrm>
            <a:prstGeom prst="rect">
              <a:avLst/>
            </a:prstGeom>
          </p:spPr>
          <p:txBody>
            <a:bodyPr vert="horz" wrap="square" lIns="0" tIns="0" rIns="0" bIns="0" rtlCol="0">
              <a:spAutoFit/>
            </a:bodyPr>
            <a:lstStyle/>
            <a:p>
              <a:pPr marL="12700" marR="5080">
                <a:lnSpc>
                  <a:spcPts val="2500"/>
                </a:lnSpc>
              </a:pPr>
              <a:r>
                <a:rPr sz="2100" dirty="0">
                  <a:solidFill>
                    <a:srgbClr val="FFFFFF"/>
                  </a:solidFill>
                  <a:latin typeface="Arial"/>
                  <a:cs typeface="Arial"/>
                </a:rPr>
                <a:t>B</a:t>
              </a:r>
              <a:r>
                <a:rPr sz="2100" spc="5" dirty="0">
                  <a:solidFill>
                    <a:srgbClr val="FFFFFF"/>
                  </a:solidFill>
                  <a:latin typeface="Arial"/>
                  <a:cs typeface="Arial"/>
                </a:rPr>
                <a:t>arb</a:t>
              </a:r>
              <a:r>
                <a:rPr sz="2100" dirty="0">
                  <a:solidFill>
                    <a:srgbClr val="FFFFFF"/>
                  </a:solidFill>
                  <a:latin typeface="Arial"/>
                  <a:cs typeface="Arial"/>
                </a:rPr>
                <a:t>i</a:t>
              </a:r>
              <a:r>
                <a:rPr sz="2100" spc="5" dirty="0">
                  <a:solidFill>
                    <a:srgbClr val="FFFFFF"/>
                  </a:solidFill>
                  <a:latin typeface="Arial"/>
                  <a:cs typeface="Arial"/>
                </a:rPr>
                <a:t>c</a:t>
              </a:r>
              <a:r>
                <a:rPr sz="2100" spc="-10" dirty="0">
                  <a:solidFill>
                    <a:srgbClr val="FFFFFF"/>
                  </a:solidFill>
                  <a:latin typeface="Arial"/>
                  <a:cs typeface="Arial"/>
                </a:rPr>
                <a:t>,</a:t>
              </a:r>
              <a:r>
                <a:rPr sz="2100" spc="5" dirty="0">
                  <a:solidFill>
                    <a:srgbClr val="FFFFFF"/>
                  </a:solidFill>
                  <a:latin typeface="Arial"/>
                  <a:cs typeface="Arial"/>
                </a:rPr>
                <a:t> Ja</a:t>
              </a:r>
              <a:r>
                <a:rPr sz="2100" spc="15" dirty="0">
                  <a:solidFill>
                    <a:srgbClr val="FFFFFF"/>
                  </a:solidFill>
                  <a:latin typeface="Arial"/>
                  <a:cs typeface="Arial"/>
                </a:rPr>
                <a:t>m</a:t>
              </a:r>
              <a:r>
                <a:rPr sz="2100" spc="5" dirty="0">
                  <a:solidFill>
                    <a:srgbClr val="FFFFFF"/>
                  </a:solidFill>
                  <a:latin typeface="Arial"/>
                  <a:cs typeface="Arial"/>
                </a:rPr>
                <a:t>es</a:t>
              </a:r>
              <a:r>
                <a:rPr sz="2100" spc="-10" dirty="0">
                  <a:solidFill>
                    <a:srgbClr val="FFFFFF"/>
                  </a:solidFill>
                  <a:latin typeface="Arial"/>
                  <a:cs typeface="Arial"/>
                </a:rPr>
                <a:t>, SIGG</a:t>
              </a:r>
              <a:r>
                <a:rPr sz="2100" spc="5" dirty="0">
                  <a:solidFill>
                    <a:srgbClr val="FFFFFF"/>
                  </a:solidFill>
                  <a:latin typeface="Arial"/>
                  <a:cs typeface="Arial"/>
                </a:rPr>
                <a:t>R</a:t>
              </a:r>
              <a:r>
                <a:rPr sz="2100" dirty="0">
                  <a:solidFill>
                    <a:srgbClr val="FFFFFF"/>
                  </a:solidFill>
                  <a:latin typeface="Arial"/>
                  <a:cs typeface="Arial"/>
                </a:rPr>
                <a:t>APH</a:t>
              </a:r>
              <a:r>
                <a:rPr sz="2100" spc="10" dirty="0">
                  <a:solidFill>
                    <a:srgbClr val="FFFFFF"/>
                  </a:solidFill>
                  <a:latin typeface="Arial"/>
                  <a:cs typeface="Arial"/>
                </a:rPr>
                <a:t> </a:t>
              </a:r>
              <a:r>
                <a:rPr sz="2100" spc="5" dirty="0">
                  <a:solidFill>
                    <a:srgbClr val="FFFFFF"/>
                  </a:solidFill>
                  <a:latin typeface="Arial"/>
                  <a:cs typeface="Arial"/>
                </a:rPr>
                <a:t>201</a:t>
              </a:r>
              <a:r>
                <a:rPr sz="2100" dirty="0">
                  <a:solidFill>
                    <a:srgbClr val="FFFFFF"/>
                  </a:solidFill>
                  <a:latin typeface="Arial"/>
                  <a:cs typeface="Arial"/>
                </a:rPr>
                <a:t>0</a:t>
              </a:r>
              <a:endParaRPr sz="2100">
                <a:latin typeface="Arial"/>
                <a:cs typeface="Arial"/>
              </a:endParaRPr>
            </a:p>
          </p:txBody>
        </p:sp>
      </p:grpSp>
      <p:grpSp>
        <p:nvGrpSpPr>
          <p:cNvPr id="9" name="Group 8">
            <a:extLst>
              <a:ext uri="{FF2B5EF4-FFF2-40B4-BE49-F238E27FC236}">
                <a16:creationId xmlns:a16="http://schemas.microsoft.com/office/drawing/2014/main" id="{37D1A765-D392-A196-AF33-063B2F382E30}"/>
              </a:ext>
            </a:extLst>
          </p:cNvPr>
          <p:cNvGrpSpPr/>
          <p:nvPr/>
        </p:nvGrpSpPr>
        <p:grpSpPr>
          <a:xfrm>
            <a:off x="1288761" y="4398682"/>
            <a:ext cx="7092738" cy="2766843"/>
            <a:chOff x="1288761" y="4398682"/>
            <a:chExt cx="7092738" cy="2766843"/>
          </a:xfrm>
        </p:grpSpPr>
        <p:sp>
          <p:nvSpPr>
            <p:cNvPr id="5" name="object 5"/>
            <p:cNvSpPr/>
            <p:nvPr/>
          </p:nvSpPr>
          <p:spPr>
            <a:xfrm>
              <a:off x="1288761" y="4398682"/>
              <a:ext cx="4759131" cy="266765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6269489" y="6239060"/>
              <a:ext cx="2112010" cy="926465"/>
            </a:xfrm>
            <a:prstGeom prst="rect">
              <a:avLst/>
            </a:prstGeom>
          </p:spPr>
          <p:txBody>
            <a:bodyPr vert="horz" wrap="square" lIns="0" tIns="0" rIns="0" bIns="0" rtlCol="0">
              <a:spAutoFit/>
            </a:bodyPr>
            <a:lstStyle/>
            <a:p>
              <a:pPr marL="12700" marR="5080">
                <a:lnSpc>
                  <a:spcPts val="2500"/>
                </a:lnSpc>
              </a:pPr>
              <a:r>
                <a:rPr sz="2100" spc="10" dirty="0">
                  <a:solidFill>
                    <a:srgbClr val="FFFFFF"/>
                  </a:solidFill>
                  <a:latin typeface="Arial"/>
                  <a:cs typeface="Arial"/>
                </a:rPr>
                <a:t>T</a:t>
              </a:r>
              <a:r>
                <a:rPr sz="2100" spc="5" dirty="0">
                  <a:solidFill>
                    <a:srgbClr val="FFFFFF"/>
                  </a:solidFill>
                  <a:latin typeface="Arial"/>
                  <a:cs typeface="Arial"/>
                </a:rPr>
                <a:t>hure</a:t>
              </a:r>
              <a:r>
                <a:rPr sz="2100" spc="-150" dirty="0">
                  <a:solidFill>
                    <a:srgbClr val="FFFFFF"/>
                  </a:solidFill>
                  <a:latin typeface="Arial"/>
                  <a:cs typeface="Arial"/>
                </a:rPr>
                <a:t>y</a:t>
              </a:r>
              <a:r>
                <a:rPr sz="2100" spc="-10" dirty="0">
                  <a:solidFill>
                    <a:srgbClr val="FFFFFF"/>
                  </a:solidFill>
                  <a:latin typeface="Arial"/>
                  <a:cs typeface="Arial"/>
                </a:rPr>
                <a:t>,</a:t>
              </a:r>
              <a:r>
                <a:rPr sz="2100" spc="10" dirty="0">
                  <a:solidFill>
                    <a:srgbClr val="FFFFFF"/>
                  </a:solidFill>
                  <a:latin typeface="Arial"/>
                  <a:cs typeface="Arial"/>
                </a:rPr>
                <a:t> </a:t>
              </a:r>
              <a:r>
                <a:rPr sz="2100" spc="-50" dirty="0">
                  <a:solidFill>
                    <a:srgbClr val="FFFFFF"/>
                  </a:solidFill>
                  <a:latin typeface="Arial"/>
                  <a:cs typeface="Arial"/>
                </a:rPr>
                <a:t>W</a:t>
              </a:r>
              <a:r>
                <a:rPr sz="2100" spc="5" dirty="0">
                  <a:solidFill>
                    <a:srgbClr val="FFFFFF"/>
                  </a:solidFill>
                  <a:latin typeface="Arial"/>
                  <a:cs typeface="Arial"/>
                </a:rPr>
                <a:t>o</a:t>
              </a:r>
              <a:r>
                <a:rPr sz="2100" dirty="0">
                  <a:solidFill>
                    <a:srgbClr val="FFFFFF"/>
                  </a:solidFill>
                  <a:latin typeface="Arial"/>
                  <a:cs typeface="Arial"/>
                </a:rPr>
                <a:t>j</a:t>
              </a:r>
              <a:r>
                <a:rPr sz="2100" spc="-5" dirty="0">
                  <a:solidFill>
                    <a:srgbClr val="FFFFFF"/>
                  </a:solidFill>
                  <a:latin typeface="Arial"/>
                  <a:cs typeface="Arial"/>
                </a:rPr>
                <a:t>t</a:t>
              </a:r>
              <a:r>
                <a:rPr sz="2100" spc="5" dirty="0">
                  <a:solidFill>
                    <a:srgbClr val="FFFFFF"/>
                  </a:solidFill>
                  <a:latin typeface="Arial"/>
                  <a:cs typeface="Arial"/>
                </a:rPr>
                <a:t>an</a:t>
              </a:r>
              <a:r>
                <a:rPr sz="2100" spc="-10" dirty="0">
                  <a:solidFill>
                    <a:srgbClr val="FFFFFF"/>
                  </a:solidFill>
                  <a:latin typeface="Arial"/>
                  <a:cs typeface="Arial"/>
                </a:rPr>
                <a:t>, G</a:t>
              </a:r>
              <a:r>
                <a:rPr sz="2100" spc="-5" dirty="0">
                  <a:solidFill>
                    <a:srgbClr val="FFFFFF"/>
                  </a:solidFill>
                  <a:latin typeface="Arial"/>
                  <a:cs typeface="Arial"/>
                </a:rPr>
                <a:t>r</a:t>
              </a:r>
              <a:r>
                <a:rPr sz="2100" spc="5" dirty="0">
                  <a:solidFill>
                    <a:srgbClr val="FFFFFF"/>
                  </a:solidFill>
                  <a:latin typeface="Arial"/>
                  <a:cs typeface="Arial"/>
                </a:rPr>
                <a:t>oss</a:t>
              </a:r>
              <a:r>
                <a:rPr sz="2100" spc="-10" dirty="0">
                  <a:solidFill>
                    <a:srgbClr val="FFFFFF"/>
                  </a:solidFill>
                  <a:latin typeface="Arial"/>
                  <a:cs typeface="Arial"/>
                </a:rPr>
                <a:t>,</a:t>
              </a:r>
              <a:r>
                <a:rPr sz="2100" spc="-30" dirty="0">
                  <a:solidFill>
                    <a:srgbClr val="FFFFFF"/>
                  </a:solidFill>
                  <a:latin typeface="Arial"/>
                  <a:cs typeface="Arial"/>
                </a:rPr>
                <a:t> </a:t>
              </a:r>
              <a:r>
                <a:rPr sz="2100" spc="-80" dirty="0">
                  <a:solidFill>
                    <a:srgbClr val="FFFFFF"/>
                  </a:solidFill>
                  <a:latin typeface="Arial"/>
                  <a:cs typeface="Arial"/>
                </a:rPr>
                <a:t>T</a:t>
              </a:r>
              <a:r>
                <a:rPr sz="2100" spc="5" dirty="0">
                  <a:solidFill>
                    <a:srgbClr val="FFFFFF"/>
                  </a:solidFill>
                  <a:latin typeface="Arial"/>
                  <a:cs typeface="Arial"/>
                </a:rPr>
                <a:t>urk</a:t>
              </a:r>
              <a:r>
                <a:rPr sz="2100" spc="-10" dirty="0">
                  <a:solidFill>
                    <a:srgbClr val="FFFFFF"/>
                  </a:solidFill>
                  <a:latin typeface="Arial"/>
                  <a:cs typeface="Arial"/>
                </a:rPr>
                <a:t>, SIGG</a:t>
              </a:r>
              <a:r>
                <a:rPr sz="2100" spc="5" dirty="0">
                  <a:solidFill>
                    <a:srgbClr val="FFFFFF"/>
                  </a:solidFill>
                  <a:latin typeface="Arial"/>
                  <a:cs typeface="Arial"/>
                </a:rPr>
                <a:t>R</a:t>
              </a:r>
              <a:r>
                <a:rPr sz="2100" dirty="0">
                  <a:solidFill>
                    <a:srgbClr val="FFFFFF"/>
                  </a:solidFill>
                  <a:latin typeface="Arial"/>
                  <a:cs typeface="Arial"/>
                </a:rPr>
                <a:t>APH</a:t>
              </a:r>
              <a:r>
                <a:rPr sz="2100" spc="10" dirty="0">
                  <a:solidFill>
                    <a:srgbClr val="FFFFFF"/>
                  </a:solidFill>
                  <a:latin typeface="Arial"/>
                  <a:cs typeface="Arial"/>
                </a:rPr>
                <a:t> </a:t>
              </a:r>
              <a:r>
                <a:rPr sz="2100" spc="5" dirty="0">
                  <a:solidFill>
                    <a:srgbClr val="FFFFFF"/>
                  </a:solidFill>
                  <a:latin typeface="Arial"/>
                  <a:cs typeface="Arial"/>
                </a:rPr>
                <a:t>201</a:t>
              </a:r>
              <a:r>
                <a:rPr sz="2100" dirty="0">
                  <a:solidFill>
                    <a:srgbClr val="FFFFFF"/>
                  </a:solidFill>
                  <a:latin typeface="Arial"/>
                  <a:cs typeface="Arial"/>
                </a:rPr>
                <a:t>0</a:t>
              </a:r>
              <a:endParaRPr sz="2100" dirty="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p:nvPr/>
        </p:nvSpPr>
        <p:spPr>
          <a:xfrm>
            <a:off x="1217334" y="6807160"/>
            <a:ext cx="7595234" cy="546303"/>
          </a:xfrm>
          <a:prstGeom prst="rect">
            <a:avLst/>
          </a:prstGeom>
        </p:spPr>
        <p:txBody>
          <a:bodyPr vert="horz" wrap="square" lIns="0" tIns="0" rIns="0" bIns="0" rtlCol="0">
            <a:spAutoFit/>
          </a:bodyPr>
          <a:lstStyle/>
          <a:p>
            <a:pPr marR="5080" algn="r">
              <a:lnSpc>
                <a:spcPct val="100000"/>
              </a:lnSpc>
            </a:pPr>
            <a:r>
              <a:rPr lang="en-US" sz="1200" spc="25" dirty="0">
                <a:solidFill>
                  <a:srgbClr val="FFFFFF"/>
                </a:solidFill>
                <a:latin typeface="Arial"/>
                <a:cs typeface="Arial"/>
              </a:rPr>
              <a:t>11</a:t>
            </a:r>
            <a:endParaRPr lang="en-US" sz="1200" dirty="0">
              <a:latin typeface="Arial"/>
              <a:cs typeface="Arial"/>
            </a:endParaRPr>
          </a:p>
          <a:p>
            <a:pPr marL="12700">
              <a:lnSpc>
                <a:spcPct val="100000"/>
              </a:lnSpc>
              <a:spcBef>
                <a:spcPts val="250"/>
              </a:spcBef>
            </a:pPr>
            <a:endParaRPr lang="en-US" sz="2100" dirty="0">
              <a:latin typeface="Arial"/>
              <a:cs typeface="Arial"/>
            </a:endParaRPr>
          </a:p>
        </p:txBody>
      </p:sp>
      <p:sp>
        <p:nvSpPr>
          <p:cNvPr id="4" name="object 4"/>
          <p:cNvSpPr txBox="1"/>
          <p:nvPr/>
        </p:nvSpPr>
        <p:spPr>
          <a:xfrm>
            <a:off x="1202843" y="818909"/>
            <a:ext cx="3786504" cy="538609"/>
          </a:xfrm>
          <a:prstGeom prst="rect">
            <a:avLst/>
          </a:prstGeom>
        </p:spPr>
        <p:txBody>
          <a:bodyPr vert="horz" wrap="square" lIns="0" tIns="0" rIns="0" bIns="0" rtlCol="0">
            <a:spAutoFit/>
          </a:bodyPr>
          <a:lstStyle/>
          <a:p>
            <a:pPr marL="12700">
              <a:lnSpc>
                <a:spcPct val="100000"/>
              </a:lnSpc>
            </a:pPr>
            <a:r>
              <a:rPr sz="3500" spc="-30" dirty="0">
                <a:solidFill>
                  <a:srgbClr val="FFFF00"/>
                </a:solidFill>
                <a:latin typeface="Arial"/>
                <a:cs typeface="Arial"/>
              </a:rPr>
              <a:t>E</a:t>
            </a:r>
            <a:r>
              <a:rPr sz="3500" spc="-25" dirty="0">
                <a:solidFill>
                  <a:srgbClr val="FFFF00"/>
                </a:solidFill>
                <a:latin typeface="Arial"/>
                <a:cs typeface="Arial"/>
              </a:rPr>
              <a:t>x</a:t>
            </a:r>
            <a:r>
              <a:rPr sz="3500" spc="-30" dirty="0">
                <a:solidFill>
                  <a:srgbClr val="FFFF00"/>
                </a:solidFill>
                <a:latin typeface="Arial"/>
                <a:cs typeface="Arial"/>
              </a:rPr>
              <a:t>a</a:t>
            </a:r>
            <a:r>
              <a:rPr sz="3500" spc="-35" dirty="0">
                <a:solidFill>
                  <a:srgbClr val="FFFF00"/>
                </a:solidFill>
                <a:latin typeface="Arial"/>
                <a:cs typeface="Arial"/>
              </a:rPr>
              <a:t>m</a:t>
            </a:r>
            <a:r>
              <a:rPr sz="3500" spc="-30" dirty="0">
                <a:solidFill>
                  <a:srgbClr val="FFFF00"/>
                </a:solidFill>
                <a:latin typeface="Arial"/>
                <a:cs typeface="Arial"/>
              </a:rPr>
              <a:t>p</a:t>
            </a:r>
            <a:r>
              <a:rPr sz="3500" spc="-10" dirty="0">
                <a:solidFill>
                  <a:srgbClr val="FFFF00"/>
                </a:solidFill>
                <a:latin typeface="Arial"/>
                <a:cs typeface="Arial"/>
              </a:rPr>
              <a:t>l</a:t>
            </a:r>
            <a:r>
              <a:rPr sz="3500" spc="-30" dirty="0">
                <a:solidFill>
                  <a:srgbClr val="FFFF00"/>
                </a:solidFill>
                <a:latin typeface="Arial"/>
                <a:cs typeface="Arial"/>
              </a:rPr>
              <a:t>e</a:t>
            </a:r>
            <a:r>
              <a:rPr sz="3500" spc="-10" dirty="0">
                <a:solidFill>
                  <a:srgbClr val="FFFF00"/>
                </a:solidFill>
                <a:latin typeface="Arial"/>
                <a:cs typeface="Arial"/>
              </a:rPr>
              <a:t>:</a:t>
            </a:r>
            <a:r>
              <a:rPr sz="3500" spc="-25" dirty="0">
                <a:solidFill>
                  <a:srgbClr val="FFFF00"/>
                </a:solidFill>
                <a:latin typeface="Arial"/>
                <a:cs typeface="Arial"/>
              </a:rPr>
              <a:t> </a:t>
            </a:r>
            <a:r>
              <a:rPr sz="3500" i="1" spc="-3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Rad</a:t>
            </a:r>
            <a:r>
              <a:rPr sz="35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3500" i="1" spc="-3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o</a:t>
            </a:r>
            <a:r>
              <a:rPr sz="3500"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s</a:t>
            </a:r>
            <a:r>
              <a:rPr sz="35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3500"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35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y</a:t>
            </a:r>
            <a:endParaRPr sz="3500" i="1" dirty="0">
              <a:solidFill>
                <a:srgbClr val="FFFF00"/>
              </a:solidFill>
              <a:latin typeface="Arial"/>
              <a:cs typeface="Arial"/>
            </a:endParaRPr>
          </a:p>
        </p:txBody>
      </p:sp>
      <p:grpSp>
        <p:nvGrpSpPr>
          <p:cNvPr id="6" name="Group 5">
            <a:extLst>
              <a:ext uri="{FF2B5EF4-FFF2-40B4-BE49-F238E27FC236}">
                <a16:creationId xmlns:a16="http://schemas.microsoft.com/office/drawing/2014/main" id="{4198D277-7A2B-DA15-9DE2-7F8628E1C906}"/>
              </a:ext>
            </a:extLst>
          </p:cNvPr>
          <p:cNvGrpSpPr/>
          <p:nvPr/>
        </p:nvGrpSpPr>
        <p:grpSpPr>
          <a:xfrm>
            <a:off x="1215543" y="1689847"/>
            <a:ext cx="6832100" cy="5663616"/>
            <a:chOff x="1215543" y="1689847"/>
            <a:chExt cx="6832100" cy="5663616"/>
          </a:xfrm>
        </p:grpSpPr>
        <p:sp>
          <p:nvSpPr>
            <p:cNvPr id="2" name="object 2"/>
            <p:cNvSpPr/>
            <p:nvPr/>
          </p:nvSpPr>
          <p:spPr>
            <a:xfrm>
              <a:off x="1215543" y="1689847"/>
              <a:ext cx="6832100" cy="5037884"/>
            </a:xfrm>
            <a:prstGeom prst="rect">
              <a:avLst/>
            </a:prstGeom>
            <a:blipFill>
              <a:blip r:embed="rId4"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5D12501E-EE40-F508-280A-C89CCC0A2456}"/>
                </a:ext>
              </a:extLst>
            </p:cNvPr>
            <p:cNvSpPr txBox="1"/>
            <p:nvPr/>
          </p:nvSpPr>
          <p:spPr>
            <a:xfrm>
              <a:off x="1217334" y="6807160"/>
              <a:ext cx="3619613" cy="546303"/>
            </a:xfrm>
            <a:prstGeom prst="rect">
              <a:avLst/>
            </a:prstGeom>
          </p:spPr>
          <p:txBody>
            <a:bodyPr vert="horz" wrap="square" lIns="0" tIns="0" rIns="0" bIns="0" rtlCol="0">
              <a:spAutoFit/>
            </a:bodyPr>
            <a:lstStyle/>
            <a:p>
              <a:pPr marR="5080" algn="r">
                <a:lnSpc>
                  <a:spcPct val="100000"/>
                </a:lnSpc>
              </a:pPr>
              <a:endParaRPr sz="1200" dirty="0">
                <a:latin typeface="Arial"/>
                <a:cs typeface="Arial"/>
              </a:endParaRPr>
            </a:p>
            <a:p>
              <a:pPr marL="12700">
                <a:lnSpc>
                  <a:spcPct val="100000"/>
                </a:lnSpc>
                <a:spcBef>
                  <a:spcPts val="250"/>
                </a:spcBef>
              </a:pPr>
              <a:r>
                <a:rPr lang="en-US" sz="2100" dirty="0">
                  <a:solidFill>
                    <a:srgbClr val="FFFFFF"/>
                  </a:solidFill>
                  <a:latin typeface="Arial"/>
                  <a:cs typeface="Arial"/>
                </a:rPr>
                <a:t>S</a:t>
              </a:r>
              <a:r>
                <a:rPr lang="en-US" sz="2100" spc="5" dirty="0">
                  <a:solidFill>
                    <a:srgbClr val="FFFFFF"/>
                  </a:solidFill>
                  <a:latin typeface="Arial"/>
                  <a:cs typeface="Arial"/>
                </a:rPr>
                <a:t>ource</a:t>
              </a:r>
              <a:r>
                <a:rPr lang="en-US" sz="2100" spc="-10" dirty="0">
                  <a:solidFill>
                    <a:srgbClr val="FFFFFF"/>
                  </a:solidFill>
                  <a:latin typeface="Arial"/>
                  <a:cs typeface="Arial"/>
                </a:rPr>
                <a:t>:</a:t>
              </a:r>
              <a:r>
                <a:rPr lang="en-US" sz="2100" spc="5" dirty="0">
                  <a:solidFill>
                    <a:srgbClr val="FFFFFF"/>
                  </a:solidFill>
                  <a:latin typeface="Arial"/>
                  <a:cs typeface="Arial"/>
                </a:rPr>
                <a:t> </a:t>
              </a:r>
              <a:r>
                <a:rPr lang="en-US" sz="2100" spc="-10" dirty="0">
                  <a:solidFill>
                    <a:srgbClr val="FFFFFF"/>
                  </a:solidFill>
                  <a:latin typeface="Arial"/>
                  <a:cs typeface="Arial"/>
                </a:rPr>
                <a:t>W</a:t>
              </a:r>
              <a:r>
                <a:rPr lang="en-US" sz="2100" dirty="0">
                  <a:solidFill>
                    <a:srgbClr val="FFFFFF"/>
                  </a:solidFill>
                  <a:latin typeface="Arial"/>
                  <a:cs typeface="Arial"/>
                </a:rPr>
                <a:t>i</a:t>
              </a:r>
              <a:r>
                <a:rPr lang="en-US" sz="2100" spc="5" dirty="0">
                  <a:solidFill>
                    <a:srgbClr val="FFFFFF"/>
                  </a:solidFill>
                  <a:latin typeface="Arial"/>
                  <a:cs typeface="Arial"/>
                </a:rPr>
                <a:t>k</a:t>
              </a:r>
              <a:r>
                <a:rPr lang="en-US" sz="2100" dirty="0">
                  <a:solidFill>
                    <a:srgbClr val="FFFFFF"/>
                  </a:solidFill>
                  <a:latin typeface="Arial"/>
                  <a:cs typeface="Arial"/>
                </a:rPr>
                <a:t>i</a:t>
              </a:r>
              <a:r>
                <a:rPr lang="en-US" sz="2100" spc="5" dirty="0">
                  <a:solidFill>
                    <a:srgbClr val="FFFFFF"/>
                  </a:solidFill>
                  <a:latin typeface="Arial"/>
                  <a:cs typeface="Arial"/>
                </a:rPr>
                <a:t>ped</a:t>
              </a:r>
              <a:r>
                <a:rPr lang="en-US" sz="2100" dirty="0">
                  <a:solidFill>
                    <a:srgbClr val="FFFFFF"/>
                  </a:solidFill>
                  <a:latin typeface="Arial"/>
                  <a:cs typeface="Arial"/>
                </a:rPr>
                <a:t>ia</a:t>
              </a:r>
              <a:endParaRPr sz="2100" dirty="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0" dirty="0"/>
              <a:t>Co</a:t>
            </a:r>
            <a:r>
              <a:rPr spc="-35" dirty="0"/>
              <a:t>m</a:t>
            </a:r>
            <a:r>
              <a:rPr spc="-30" dirty="0"/>
              <a:t>pu</a:t>
            </a:r>
            <a:r>
              <a:rPr spc="-25" dirty="0"/>
              <a:t>t</a:t>
            </a:r>
            <a:r>
              <a:rPr spc="-30" dirty="0"/>
              <a:t>e</a:t>
            </a:r>
            <a:r>
              <a:rPr dirty="0"/>
              <a:t>r</a:t>
            </a:r>
            <a:r>
              <a:rPr spc="-25" dirty="0"/>
              <a:t> </a:t>
            </a:r>
            <a:r>
              <a:rPr spc="-65" dirty="0"/>
              <a:t>G</a:t>
            </a:r>
            <a:r>
              <a:rPr spc="-30" dirty="0"/>
              <a:t>raph</a:t>
            </a:r>
            <a:r>
              <a:rPr spc="-10" dirty="0"/>
              <a:t>i</a:t>
            </a:r>
            <a:r>
              <a:rPr spc="-20" dirty="0"/>
              <a:t>c</a:t>
            </a:r>
            <a:r>
              <a:rPr dirty="0"/>
              <a:t>s</a:t>
            </a:r>
            <a:r>
              <a:rPr spc="-35" dirty="0"/>
              <a:t> G</a:t>
            </a:r>
            <a:r>
              <a:rPr spc="-30" dirty="0"/>
              <a:t>oa</a:t>
            </a:r>
            <a:r>
              <a:rPr spc="-10" dirty="0"/>
              <a:t>l</a:t>
            </a:r>
            <a:r>
              <a:rPr dirty="0"/>
              <a:t>s</a:t>
            </a:r>
            <a:r>
              <a:rPr spc="-35" dirty="0"/>
              <a:t> </a:t>
            </a:r>
            <a:r>
              <a:rPr spc="-25" dirty="0"/>
              <a:t>II</a:t>
            </a:r>
          </a:p>
        </p:txBody>
      </p:sp>
      <p:sp>
        <p:nvSpPr>
          <p:cNvPr id="4" name="object 4"/>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12</a:t>
            </a:r>
            <a:endParaRPr dirty="0"/>
          </a:p>
        </p:txBody>
      </p:sp>
      <p:sp>
        <p:nvSpPr>
          <p:cNvPr id="3" name="object 3"/>
          <p:cNvSpPr txBox="1"/>
          <p:nvPr/>
        </p:nvSpPr>
        <p:spPr>
          <a:xfrm>
            <a:off x="1215046" y="2760511"/>
            <a:ext cx="7752080" cy="1438855"/>
          </a:xfrm>
          <a:prstGeom prst="rect">
            <a:avLst/>
          </a:prstGeom>
        </p:spPr>
        <p:txBody>
          <a:bodyPr vert="horz" wrap="square" lIns="0" tIns="0" rIns="0" bIns="0" rtlCol="0">
            <a:spAutoFit/>
          </a:bodyPr>
          <a:lstStyle/>
          <a:p>
            <a:pPr marL="415290" indent="-402590">
              <a:lnSpc>
                <a:spcPct val="100000"/>
              </a:lnSpc>
              <a:buClr>
                <a:srgbClr val="FFFFFF"/>
              </a:buClr>
              <a:buFont typeface="Arial"/>
              <a:buChar char="•"/>
              <a:tabLst>
                <a:tab pos="415925" algn="l"/>
              </a:tabLst>
            </a:pPr>
            <a:r>
              <a:rPr sz="2700" spc="-5" dirty="0">
                <a:solidFill>
                  <a:srgbClr val="FFFFFF"/>
                </a:solidFill>
                <a:latin typeface="Arial"/>
                <a:cs typeface="Arial"/>
              </a:rPr>
              <a:t>C</a:t>
            </a:r>
            <a:r>
              <a:rPr sz="2700" dirty="0">
                <a:solidFill>
                  <a:srgbClr val="FFFFFF"/>
                </a:solidFill>
                <a:latin typeface="Arial"/>
                <a:cs typeface="Arial"/>
              </a:rPr>
              <a:t>rea</a:t>
            </a:r>
            <a:r>
              <a:rPr sz="2700" spc="-20" dirty="0">
                <a:solidFill>
                  <a:srgbClr val="FFFFFF"/>
                </a:solidFill>
                <a:latin typeface="Arial"/>
                <a:cs typeface="Arial"/>
              </a:rPr>
              <a:t>t</a:t>
            </a:r>
            <a:r>
              <a:rPr sz="2700" dirty="0">
                <a:solidFill>
                  <a:srgbClr val="FFFFFF"/>
                </a:solidFill>
                <a:latin typeface="Arial"/>
                <a:cs typeface="Arial"/>
              </a:rPr>
              <a:t>ing</a:t>
            </a:r>
            <a:r>
              <a:rPr sz="2700" spc="-15" dirty="0">
                <a:solidFill>
                  <a:srgbClr val="FFFFFF"/>
                </a:solidFill>
                <a:latin typeface="Arial"/>
                <a:cs typeface="Arial"/>
              </a:rPr>
              <a:t> </a:t>
            </a:r>
            <a:r>
              <a:rPr sz="2700" dirty="0">
                <a:solidFill>
                  <a:srgbClr val="FFFFFF"/>
                </a:solidFill>
                <a:latin typeface="Arial"/>
                <a:cs typeface="Arial"/>
              </a:rPr>
              <a:t>a</a:t>
            </a:r>
            <a:r>
              <a:rPr sz="2700" spc="-10" dirty="0">
                <a:solidFill>
                  <a:srgbClr val="FFFFFF"/>
                </a:solidFill>
                <a:latin typeface="Arial"/>
                <a:cs typeface="Arial"/>
              </a:rPr>
              <a:t> </a:t>
            </a:r>
            <a:r>
              <a:rPr sz="2700" spc="-5" dirty="0">
                <a:solidFill>
                  <a:srgbClr val="FFFFFF"/>
                </a:solidFill>
                <a:latin typeface="Arial"/>
                <a:cs typeface="Arial"/>
              </a:rPr>
              <a:t>ne</a:t>
            </a:r>
            <a:r>
              <a:rPr sz="2700" dirty="0">
                <a:solidFill>
                  <a:srgbClr val="FFFFFF"/>
                </a:solidFill>
                <a:latin typeface="Arial"/>
                <a:cs typeface="Arial"/>
              </a:rPr>
              <a:t>w</a:t>
            </a:r>
            <a:r>
              <a:rPr sz="2700" spc="-15"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a:t>
            </a:r>
            <a:r>
              <a:rPr sz="2700" dirty="0">
                <a:solidFill>
                  <a:srgbClr val="FFFFFF"/>
                </a:solidFill>
                <a:latin typeface="Arial"/>
                <a:cs typeface="Arial"/>
              </a:rPr>
              <a:t>li</a:t>
            </a:r>
            <a:r>
              <a:rPr sz="2700" spc="-10" dirty="0">
                <a:solidFill>
                  <a:srgbClr val="FFFFFF"/>
                </a:solidFill>
                <a:latin typeface="Arial"/>
                <a:cs typeface="Arial"/>
              </a:rPr>
              <a:t>t</a:t>
            </a:r>
            <a:r>
              <a:rPr sz="2700" dirty="0">
                <a:solidFill>
                  <a:srgbClr val="FFFFFF"/>
                </a:solidFill>
                <a:latin typeface="Arial"/>
                <a:cs typeface="Arial"/>
              </a:rPr>
              <a:t>y</a:t>
            </a:r>
            <a:r>
              <a:rPr sz="2700" spc="-15"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no</a:t>
            </a:r>
            <a:r>
              <a:rPr sz="2700" spc="-10" dirty="0">
                <a:solidFill>
                  <a:srgbClr val="FFFFFF"/>
                </a:solidFill>
                <a:latin typeface="Arial"/>
                <a:cs typeface="Arial"/>
              </a:rPr>
              <a:t>t</a:t>
            </a:r>
            <a:r>
              <a:rPr sz="2700" spc="-15" dirty="0">
                <a:solidFill>
                  <a:srgbClr val="FFFFFF"/>
                </a:solidFill>
                <a:latin typeface="Arial"/>
                <a:cs typeface="Arial"/>
              </a:rPr>
              <a:t> </a:t>
            </a:r>
            <a:r>
              <a:rPr sz="2700" spc="-5" dirty="0">
                <a:solidFill>
                  <a:srgbClr val="FFFFFF"/>
                </a:solidFill>
                <a:latin typeface="Arial"/>
                <a:cs typeface="Arial"/>
              </a:rPr>
              <a:t>necessa</a:t>
            </a:r>
            <a:r>
              <a:rPr sz="2700" dirty="0">
                <a:solidFill>
                  <a:srgbClr val="FFFFFF"/>
                </a:solidFill>
                <a:latin typeface="Arial"/>
                <a:cs typeface="Arial"/>
              </a:rPr>
              <a:t>rily</a:t>
            </a:r>
            <a:r>
              <a:rPr sz="2700" spc="-15" dirty="0">
                <a:solidFill>
                  <a:srgbClr val="FFFFFF"/>
                </a:solidFill>
                <a:latin typeface="Arial"/>
                <a:cs typeface="Arial"/>
              </a:rPr>
              <a:t> </a:t>
            </a:r>
            <a:r>
              <a:rPr sz="2700" spc="-5" dirty="0">
                <a:solidFill>
                  <a:srgbClr val="FFFFFF"/>
                </a:solidFill>
                <a:latin typeface="Arial"/>
                <a:cs typeface="Arial"/>
              </a:rPr>
              <a:t>sc</a:t>
            </a:r>
            <a:r>
              <a:rPr sz="2700" dirty="0">
                <a:solidFill>
                  <a:srgbClr val="FFFFFF"/>
                </a:solidFill>
                <a:latin typeface="Arial"/>
                <a:cs typeface="Arial"/>
              </a:rPr>
              <a:t>i</a:t>
            </a:r>
            <a:r>
              <a:rPr sz="2700" spc="-5" dirty="0">
                <a:solidFill>
                  <a:srgbClr val="FFFFFF"/>
                </a:solidFill>
                <a:latin typeface="Arial"/>
                <a:cs typeface="Arial"/>
              </a:rPr>
              <a:t>en</a:t>
            </a:r>
            <a:r>
              <a:rPr sz="2700" spc="-20" dirty="0">
                <a:solidFill>
                  <a:srgbClr val="FFFFFF"/>
                </a:solidFill>
                <a:latin typeface="Arial"/>
                <a:cs typeface="Arial"/>
              </a:rPr>
              <a:t>t</a:t>
            </a:r>
            <a:r>
              <a:rPr sz="2700" dirty="0">
                <a:solidFill>
                  <a:srgbClr val="FFFFFF"/>
                </a:solidFill>
                <a:latin typeface="Arial"/>
                <a:cs typeface="Arial"/>
              </a:rPr>
              <a:t>i</a:t>
            </a:r>
            <a:r>
              <a:rPr sz="2700" spc="-10" dirty="0">
                <a:solidFill>
                  <a:srgbClr val="FFFFFF"/>
                </a:solidFill>
                <a:latin typeface="Arial"/>
                <a:cs typeface="Arial"/>
              </a:rPr>
              <a:t>f</a:t>
            </a:r>
            <a:r>
              <a:rPr sz="2700" dirty="0">
                <a:solidFill>
                  <a:srgbClr val="FFFFFF"/>
                </a:solidFill>
                <a:latin typeface="Arial"/>
                <a:cs typeface="Arial"/>
              </a:rPr>
              <a:t>i</a:t>
            </a:r>
            <a:r>
              <a:rPr sz="2700" spc="-5" dirty="0">
                <a:solidFill>
                  <a:srgbClr val="FFFFFF"/>
                </a:solidFill>
                <a:latin typeface="Arial"/>
                <a:cs typeface="Arial"/>
              </a:rPr>
              <a:t>c</a:t>
            </a:r>
            <a:r>
              <a:rPr sz="2700" dirty="0">
                <a:solidFill>
                  <a:srgbClr val="FFFFFF"/>
                </a:solidFill>
                <a:latin typeface="Arial"/>
                <a:cs typeface="Arial"/>
              </a:rPr>
              <a:t>)</a:t>
            </a:r>
            <a:endParaRPr lang="en-US" sz="2700" dirty="0">
              <a:solidFill>
                <a:srgbClr val="FFFFFF"/>
              </a:solidFill>
              <a:latin typeface="Arial"/>
              <a:cs typeface="Arial"/>
            </a:endParaRPr>
          </a:p>
          <a:p>
            <a:pPr marL="415290" indent="-402590">
              <a:lnSpc>
                <a:spcPct val="100000"/>
              </a:lnSpc>
              <a:buClr>
                <a:srgbClr val="FFFFFF"/>
              </a:buClr>
              <a:buFont typeface="Arial"/>
              <a:buChar char="•"/>
              <a:tabLst>
                <a:tab pos="415925" algn="l"/>
              </a:tabLst>
            </a:pPr>
            <a:endParaRPr sz="2700" dirty="0">
              <a:latin typeface="Arial"/>
              <a:cs typeface="Arial"/>
            </a:endParaRPr>
          </a:p>
          <a:p>
            <a:pPr marL="415290" indent="-402590">
              <a:lnSpc>
                <a:spcPct val="100000"/>
              </a:lnSpc>
              <a:spcBef>
                <a:spcPts val="1465"/>
              </a:spcBef>
              <a:buClr>
                <a:srgbClr val="FFFFFF"/>
              </a:buClr>
              <a:buFont typeface="Arial"/>
              <a:buChar char="•"/>
              <a:tabLst>
                <a:tab pos="415925" algn="l"/>
              </a:tabLst>
            </a:pPr>
            <a:r>
              <a:rPr sz="2700" spc="-1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c</a:t>
            </a:r>
            <a:r>
              <a:rPr sz="2700" spc="-20" dirty="0">
                <a:solidFill>
                  <a:srgbClr val="FFFFFF"/>
                </a:solidFill>
                <a:latin typeface="Arial"/>
                <a:cs typeface="Arial"/>
              </a:rPr>
              <a:t>t</a:t>
            </a:r>
            <a:r>
              <a:rPr sz="2700" dirty="0">
                <a:solidFill>
                  <a:srgbClr val="FFFFFF"/>
                </a:solidFill>
                <a:latin typeface="Arial"/>
                <a:cs typeface="Arial"/>
              </a:rPr>
              <a:t>i</a:t>
            </a:r>
            <a:r>
              <a:rPr sz="2700" spc="-10" dirty="0">
                <a:solidFill>
                  <a:srgbClr val="FFFFFF"/>
                </a:solidFill>
                <a:latin typeface="Arial"/>
                <a:cs typeface="Arial"/>
              </a:rPr>
              <a:t>c</a:t>
            </a:r>
            <a:r>
              <a:rPr sz="2700" spc="-5" dirty="0">
                <a:solidFill>
                  <a:srgbClr val="FFFFFF"/>
                </a:solidFill>
                <a:latin typeface="Arial"/>
                <a:cs typeface="Arial"/>
              </a:rPr>
              <a:t>a</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ae</a:t>
            </a:r>
            <a:r>
              <a:rPr sz="2700" spc="-10" dirty="0">
                <a:solidFill>
                  <a:srgbClr val="FFFFFF"/>
                </a:solidFill>
                <a:latin typeface="Arial"/>
                <a:cs typeface="Arial"/>
              </a:rPr>
              <a:t>s</a:t>
            </a:r>
            <a:r>
              <a:rPr sz="2700" spc="-15" dirty="0">
                <a:solidFill>
                  <a:srgbClr val="FFFFFF"/>
                </a:solidFill>
                <a:latin typeface="Arial"/>
                <a:cs typeface="Arial"/>
              </a:rPr>
              <a:t>t</a:t>
            </a:r>
            <a:r>
              <a:rPr sz="2700" spc="-5" dirty="0">
                <a:solidFill>
                  <a:srgbClr val="FFFFFF"/>
                </a:solidFill>
                <a:latin typeface="Arial"/>
                <a:cs typeface="Arial"/>
              </a:rPr>
              <a:t>heti</a:t>
            </a:r>
            <a:r>
              <a:rPr sz="2700" spc="-10" dirty="0">
                <a:solidFill>
                  <a:srgbClr val="FFFFFF"/>
                </a:solidFill>
                <a:latin typeface="Arial"/>
                <a:cs typeface="Arial"/>
              </a:rPr>
              <a:t>c</a:t>
            </a:r>
            <a:r>
              <a:rPr sz="2700" spc="-5" dirty="0">
                <a:solidFill>
                  <a:srgbClr val="FFFFFF"/>
                </a:solidFill>
                <a:latin typeface="Arial"/>
                <a:cs typeface="Arial"/>
              </a:rPr>
              <a:t>all</a:t>
            </a:r>
            <a:r>
              <a:rPr sz="2700" dirty="0">
                <a:solidFill>
                  <a:srgbClr val="FFFFFF"/>
                </a:solidFill>
                <a:latin typeface="Arial"/>
                <a:cs typeface="Arial"/>
              </a:rPr>
              <a:t>y</a:t>
            </a:r>
            <a:r>
              <a:rPr sz="2700" spc="-10" dirty="0">
                <a:solidFill>
                  <a:srgbClr val="FFFFFF"/>
                </a:solidFill>
                <a:latin typeface="Arial"/>
                <a:cs typeface="Arial"/>
              </a:rPr>
              <a:t> </a:t>
            </a:r>
            <a:r>
              <a:rPr sz="2700" spc="-5" dirty="0">
                <a:solidFill>
                  <a:srgbClr val="FFFFFF"/>
                </a:solidFill>
                <a:latin typeface="Arial"/>
                <a:cs typeface="Arial"/>
              </a:rPr>
              <a:t>plea</a:t>
            </a:r>
            <a:r>
              <a:rPr sz="2700" spc="-10" dirty="0">
                <a:solidFill>
                  <a:srgbClr val="FFFFFF"/>
                </a:solidFill>
                <a:latin typeface="Arial"/>
                <a:cs typeface="Arial"/>
              </a:rPr>
              <a:t>s</a:t>
            </a:r>
            <a:r>
              <a:rPr sz="2700" spc="-5" dirty="0">
                <a:solidFill>
                  <a:srgbClr val="FFFFFF"/>
                </a:solidFill>
                <a:latin typeface="Arial"/>
                <a:cs typeface="Arial"/>
              </a:rPr>
              <a:t>ing</a:t>
            </a:r>
            <a:r>
              <a:rPr sz="2700" dirty="0">
                <a:solidFill>
                  <a:srgbClr val="FFFFFF"/>
                </a:solidFill>
                <a:latin typeface="Arial"/>
                <a:cs typeface="Arial"/>
              </a:rPr>
              <a:t>,</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a:t>
            </a:r>
            <a:r>
              <a:rPr sz="2700" dirty="0">
                <a:solidFill>
                  <a:srgbClr val="FFFFFF"/>
                </a:solidFill>
                <a:latin typeface="Arial"/>
                <a:cs typeface="Arial"/>
              </a:rPr>
              <a:t>l</a:t>
            </a:r>
            <a:r>
              <a:rPr sz="2700" spc="-5" dirty="0">
                <a:solidFill>
                  <a:srgbClr val="FFFFFF"/>
                </a:solidFill>
                <a:latin typeface="Arial"/>
                <a:cs typeface="Arial"/>
              </a:rPr>
              <a:t> </a:t>
            </a:r>
            <a:r>
              <a:rPr sz="2700" spc="-1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m</a:t>
            </a:r>
            <a:r>
              <a:rPr sz="2700" dirty="0">
                <a:solidFill>
                  <a:srgbClr val="FFFFFF"/>
                </a:solidFill>
                <a:latin typeface="Arial"/>
                <a:cs typeface="Arial"/>
              </a:rPr>
              <a:t>e</a:t>
            </a:r>
            <a:endParaRPr sz="2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0" dirty="0"/>
              <a:t>E</a:t>
            </a:r>
            <a:r>
              <a:rPr spc="-25" dirty="0"/>
              <a:t>x</a:t>
            </a:r>
            <a:r>
              <a:rPr spc="-30" dirty="0"/>
              <a:t>a</a:t>
            </a:r>
            <a:r>
              <a:rPr spc="-35" dirty="0"/>
              <a:t>m</a:t>
            </a:r>
            <a:r>
              <a:rPr spc="-30" dirty="0"/>
              <a:t>p</a:t>
            </a:r>
            <a:r>
              <a:rPr spc="-10" dirty="0"/>
              <a:t>l</a:t>
            </a:r>
            <a:r>
              <a:rPr spc="-30" dirty="0"/>
              <a:t>e</a:t>
            </a:r>
            <a:r>
              <a:rPr spc="-10" dirty="0"/>
              <a:t>:</a:t>
            </a:r>
            <a:r>
              <a:rPr spc="-25" dirty="0"/>
              <a:t> </a:t>
            </a:r>
            <a:r>
              <a:rPr spc="-15" dirty="0"/>
              <a:t>I</a:t>
            </a:r>
            <a:r>
              <a:rPr spc="-10" dirty="0"/>
              <a:t>ll</a:t>
            </a:r>
            <a:r>
              <a:rPr spc="-25" dirty="0"/>
              <a:t>u</a:t>
            </a:r>
            <a:r>
              <a:rPr spc="-20" dirty="0"/>
              <a:t>s</a:t>
            </a:r>
            <a:r>
              <a:rPr spc="-15" dirty="0"/>
              <a:t>tr</a:t>
            </a:r>
            <a:r>
              <a:rPr spc="-25" dirty="0"/>
              <a:t>a</a:t>
            </a:r>
            <a:r>
              <a:rPr spc="-15" dirty="0"/>
              <a:t>t</a:t>
            </a:r>
            <a:r>
              <a:rPr spc="-10" dirty="0"/>
              <a:t>i</a:t>
            </a:r>
            <a:r>
              <a:rPr spc="-25" dirty="0"/>
              <a:t>n</a:t>
            </a:r>
            <a:r>
              <a:rPr dirty="0"/>
              <a:t>g</a:t>
            </a:r>
            <a:r>
              <a:rPr spc="-45" dirty="0"/>
              <a:t> </a:t>
            </a:r>
            <a:r>
              <a:rPr spc="-30" dirty="0"/>
              <a:t>S</a:t>
            </a:r>
            <a:r>
              <a:rPr spc="-35" dirty="0"/>
              <a:t>m</a:t>
            </a:r>
            <a:r>
              <a:rPr spc="-30" dirty="0"/>
              <a:t>oo</a:t>
            </a:r>
            <a:r>
              <a:rPr spc="-25" dirty="0"/>
              <a:t>t</a:t>
            </a:r>
            <a:r>
              <a:rPr dirty="0"/>
              <a:t>h</a:t>
            </a:r>
            <a:r>
              <a:rPr spc="-40" dirty="0"/>
              <a:t> </a:t>
            </a:r>
            <a:r>
              <a:rPr spc="-30" dirty="0"/>
              <a:t>Su</a:t>
            </a:r>
            <a:r>
              <a:rPr spc="-15" dirty="0"/>
              <a:t>r</a:t>
            </a:r>
            <a:r>
              <a:rPr spc="-25" dirty="0"/>
              <a:t>f</a:t>
            </a:r>
            <a:r>
              <a:rPr spc="-30" dirty="0"/>
              <a:t>a</a:t>
            </a:r>
            <a:r>
              <a:rPr spc="-25" dirty="0"/>
              <a:t>c</a:t>
            </a:r>
            <a:r>
              <a:rPr spc="-30" dirty="0"/>
              <a:t>e</a:t>
            </a:r>
            <a:r>
              <a:rPr dirty="0"/>
              <a:t>s</a:t>
            </a:r>
          </a:p>
        </p:txBody>
      </p:sp>
      <p:grpSp>
        <p:nvGrpSpPr>
          <p:cNvPr id="7" name="Group 6">
            <a:extLst>
              <a:ext uri="{FF2B5EF4-FFF2-40B4-BE49-F238E27FC236}">
                <a16:creationId xmlns:a16="http://schemas.microsoft.com/office/drawing/2014/main" id="{998BD4C2-3A5F-1CBD-D0FA-1B004B17315F}"/>
              </a:ext>
            </a:extLst>
          </p:cNvPr>
          <p:cNvGrpSpPr/>
          <p:nvPr/>
        </p:nvGrpSpPr>
        <p:grpSpPr>
          <a:xfrm>
            <a:off x="1435196" y="2055906"/>
            <a:ext cx="6544502" cy="4770965"/>
            <a:chOff x="1435196" y="2055906"/>
            <a:chExt cx="6544502" cy="4770965"/>
          </a:xfrm>
        </p:grpSpPr>
        <p:sp>
          <p:nvSpPr>
            <p:cNvPr id="3" name="object 3"/>
            <p:cNvSpPr/>
            <p:nvPr/>
          </p:nvSpPr>
          <p:spPr>
            <a:xfrm>
              <a:off x="1435196" y="2055906"/>
              <a:ext cx="3038521" cy="477096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878358" y="2804720"/>
              <a:ext cx="3101340" cy="799465"/>
            </a:xfrm>
            <a:prstGeom prst="rect">
              <a:avLst/>
            </a:prstGeom>
          </p:spPr>
          <p:txBody>
            <a:bodyPr vert="horz" wrap="square" lIns="0" tIns="0" rIns="0" bIns="0" rtlCol="0">
              <a:spAutoFit/>
            </a:bodyPr>
            <a:lstStyle/>
            <a:p>
              <a:pPr marL="12700" marR="5080">
                <a:lnSpc>
                  <a:spcPct val="137400"/>
                </a:lnSpc>
              </a:pPr>
              <a:r>
                <a:rPr sz="2300" dirty="0">
                  <a:solidFill>
                    <a:srgbClr val="FFFFFF"/>
                  </a:solidFill>
                  <a:latin typeface="Arial"/>
                  <a:cs typeface="Arial"/>
                </a:rPr>
                <a:t>A</a:t>
              </a:r>
              <a:r>
                <a:rPr sz="2300" spc="-10" dirty="0">
                  <a:solidFill>
                    <a:srgbClr val="FFFFFF"/>
                  </a:solidFill>
                  <a:latin typeface="Arial"/>
                  <a:cs typeface="Arial"/>
                </a:rPr>
                <a:t>. </a:t>
              </a:r>
              <a:r>
                <a:rPr sz="2300" spc="5" dirty="0">
                  <a:solidFill>
                    <a:srgbClr val="FFFFFF"/>
                  </a:solidFill>
                  <a:latin typeface="Arial"/>
                  <a:cs typeface="Arial"/>
                </a:rPr>
                <a:t>He</a:t>
              </a:r>
              <a:r>
                <a:rPr sz="2300" dirty="0">
                  <a:solidFill>
                    <a:srgbClr val="FFFFFF"/>
                  </a:solidFill>
                  <a:latin typeface="Arial"/>
                  <a:cs typeface="Arial"/>
                </a:rPr>
                <a:t>r</a:t>
              </a:r>
              <a:r>
                <a:rPr sz="2300" spc="-15" dirty="0">
                  <a:solidFill>
                    <a:srgbClr val="FFFFFF"/>
                  </a:solidFill>
                  <a:latin typeface="Arial"/>
                  <a:cs typeface="Arial"/>
                </a:rPr>
                <a:t>t</a:t>
              </a:r>
              <a:r>
                <a:rPr sz="2300" dirty="0">
                  <a:solidFill>
                    <a:srgbClr val="FFFFFF"/>
                  </a:solidFill>
                  <a:latin typeface="Arial"/>
                  <a:cs typeface="Arial"/>
                </a:rPr>
                <a:t>z</a:t>
              </a:r>
              <a:r>
                <a:rPr sz="2300" spc="5" dirty="0">
                  <a:solidFill>
                    <a:srgbClr val="FFFFFF"/>
                  </a:solidFill>
                  <a:latin typeface="Arial"/>
                  <a:cs typeface="Arial"/>
                </a:rPr>
                <a:t>mann</a:t>
              </a:r>
              <a:r>
                <a:rPr sz="2300" spc="-10" dirty="0">
                  <a:solidFill>
                    <a:srgbClr val="FFFFFF"/>
                  </a:solidFill>
                  <a:latin typeface="Arial"/>
                  <a:cs typeface="Arial"/>
                </a:rPr>
                <a:t>, </a:t>
              </a:r>
              <a:r>
                <a:rPr sz="2300" spc="5" dirty="0">
                  <a:solidFill>
                    <a:srgbClr val="FFFFFF"/>
                  </a:solidFill>
                  <a:latin typeface="Arial"/>
                  <a:cs typeface="Arial"/>
                </a:rPr>
                <a:t>D</a:t>
              </a:r>
              <a:r>
                <a:rPr sz="2300" spc="-10" dirty="0">
                  <a:solidFill>
                    <a:srgbClr val="FFFFFF"/>
                  </a:solidFill>
                  <a:latin typeface="Arial"/>
                  <a:cs typeface="Arial"/>
                </a:rPr>
                <a:t>. </a:t>
              </a:r>
              <a:r>
                <a:rPr sz="2300" dirty="0">
                  <a:solidFill>
                    <a:srgbClr val="FFFFFF"/>
                  </a:solidFill>
                  <a:latin typeface="Arial"/>
                  <a:cs typeface="Arial"/>
                </a:rPr>
                <a:t>Z</a:t>
              </a:r>
              <a:r>
                <a:rPr sz="2300" spc="5" dirty="0">
                  <a:solidFill>
                    <a:srgbClr val="FFFFFF"/>
                  </a:solidFill>
                  <a:latin typeface="Arial"/>
                  <a:cs typeface="Arial"/>
                </a:rPr>
                <a:t>o</a:t>
              </a:r>
              <a:r>
                <a:rPr sz="2300" dirty="0">
                  <a:solidFill>
                    <a:srgbClr val="FFFFFF"/>
                  </a:solidFill>
                  <a:latin typeface="Arial"/>
                  <a:cs typeface="Arial"/>
                </a:rPr>
                <a:t>r</a:t>
              </a:r>
              <a:r>
                <a:rPr sz="2300" spc="5" dirty="0">
                  <a:solidFill>
                    <a:srgbClr val="FFFFFF"/>
                  </a:solidFill>
                  <a:latin typeface="Arial"/>
                  <a:cs typeface="Arial"/>
                </a:rPr>
                <a:t>in</a:t>
              </a:r>
              <a:r>
                <a:rPr sz="2300" spc="-10" dirty="0">
                  <a:solidFill>
                    <a:srgbClr val="FFFFFF"/>
                  </a:solidFill>
                  <a:latin typeface="Arial"/>
                  <a:cs typeface="Arial"/>
                </a:rPr>
                <a:t>,</a:t>
              </a:r>
              <a:r>
                <a:rPr sz="2300" spc="-15" dirty="0">
                  <a:solidFill>
                    <a:srgbClr val="FFFFFF"/>
                  </a:solidFill>
                  <a:latin typeface="Arial"/>
                  <a:cs typeface="Arial"/>
                </a:rPr>
                <a:t> SI</a:t>
              </a:r>
              <a:r>
                <a:rPr sz="2300" spc="-20" dirty="0">
                  <a:solidFill>
                    <a:srgbClr val="FFFFFF"/>
                  </a:solidFill>
                  <a:latin typeface="Arial"/>
                  <a:cs typeface="Arial"/>
                </a:rPr>
                <a:t>GG</a:t>
              </a:r>
              <a:r>
                <a:rPr sz="2300" spc="5" dirty="0">
                  <a:solidFill>
                    <a:srgbClr val="FFFFFF"/>
                  </a:solidFill>
                  <a:latin typeface="Arial"/>
                  <a:cs typeface="Arial"/>
                </a:rPr>
                <a:t>R</a:t>
              </a:r>
              <a:r>
                <a:rPr sz="2300" dirty="0">
                  <a:solidFill>
                    <a:srgbClr val="FFFFFF"/>
                  </a:solidFill>
                  <a:latin typeface="Arial"/>
                  <a:cs typeface="Arial"/>
                </a:rPr>
                <a:t>APH</a:t>
              </a:r>
              <a:r>
                <a:rPr sz="2300" spc="5" dirty="0">
                  <a:solidFill>
                    <a:srgbClr val="FFFFFF"/>
                  </a:solidFill>
                  <a:latin typeface="Arial"/>
                  <a:cs typeface="Arial"/>
                </a:rPr>
                <a:t> 200</a:t>
              </a:r>
              <a:r>
                <a:rPr sz="2300" dirty="0">
                  <a:solidFill>
                    <a:srgbClr val="FFFFFF"/>
                  </a:solidFill>
                  <a:latin typeface="Arial"/>
                  <a:cs typeface="Arial"/>
                </a:rPr>
                <a:t>0</a:t>
              </a:r>
              <a:endParaRPr sz="2300" dirty="0">
                <a:latin typeface="Arial"/>
                <a:cs typeface="Arial"/>
              </a:endParaRPr>
            </a:p>
          </p:txBody>
        </p:sp>
      </p:grpSp>
      <p:sp>
        <p:nvSpPr>
          <p:cNvPr id="6" name="object 6"/>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13</a:t>
            </a:r>
            <a:endParaRPr dirty="0"/>
          </a:p>
        </p:txBody>
      </p:sp>
      <p:sp>
        <p:nvSpPr>
          <p:cNvPr id="5" name="object 5"/>
          <p:cNvSpPr txBox="1"/>
          <p:nvPr/>
        </p:nvSpPr>
        <p:spPr>
          <a:xfrm>
            <a:off x="4805141" y="4782872"/>
            <a:ext cx="2390775" cy="711200"/>
          </a:xfrm>
          <a:prstGeom prst="rect">
            <a:avLst/>
          </a:prstGeom>
        </p:spPr>
        <p:txBody>
          <a:bodyPr vert="horz" wrap="square" lIns="0" tIns="0" rIns="0" bIns="0" rtlCol="0">
            <a:spAutoFit/>
          </a:bodyPr>
          <a:lstStyle/>
          <a:p>
            <a:pPr marL="12700" marR="5080">
              <a:lnSpc>
                <a:spcPct val="112200"/>
              </a:lnSpc>
            </a:pPr>
            <a:r>
              <a:rPr sz="2300" spc="5" dirty="0">
                <a:solidFill>
                  <a:srgbClr val="FFFFFF"/>
                </a:solidFill>
                <a:latin typeface="Arial"/>
                <a:cs typeface="Arial"/>
              </a:rPr>
              <a:t>Non</a:t>
            </a:r>
            <a:r>
              <a:rPr sz="2300" dirty="0">
                <a:solidFill>
                  <a:srgbClr val="FFFFFF"/>
                </a:solidFill>
                <a:latin typeface="Arial"/>
                <a:cs typeface="Arial"/>
              </a:rPr>
              <a:t>-</a:t>
            </a:r>
            <a:r>
              <a:rPr sz="2300" spc="5" dirty="0">
                <a:solidFill>
                  <a:srgbClr val="FFFFFF"/>
                </a:solidFill>
                <a:latin typeface="Arial"/>
                <a:cs typeface="Arial"/>
              </a:rPr>
              <a:t>pho</a:t>
            </a:r>
            <a:r>
              <a:rPr sz="2300" spc="-5" dirty="0">
                <a:solidFill>
                  <a:srgbClr val="FFFFFF"/>
                </a:solidFill>
                <a:latin typeface="Arial"/>
                <a:cs typeface="Arial"/>
              </a:rPr>
              <a:t>t</a:t>
            </a:r>
            <a:r>
              <a:rPr sz="2300" spc="5" dirty="0">
                <a:solidFill>
                  <a:srgbClr val="FFFFFF"/>
                </a:solidFill>
                <a:latin typeface="Arial"/>
                <a:cs typeface="Arial"/>
              </a:rPr>
              <a:t>o</a:t>
            </a:r>
            <a:r>
              <a:rPr sz="2300" dirty="0">
                <a:solidFill>
                  <a:srgbClr val="FFFFFF"/>
                </a:solidFill>
                <a:latin typeface="Arial"/>
                <a:cs typeface="Arial"/>
              </a:rPr>
              <a:t>r</a:t>
            </a:r>
            <a:r>
              <a:rPr sz="2300" spc="5" dirty="0">
                <a:solidFill>
                  <a:srgbClr val="FFFFFF"/>
                </a:solidFill>
                <a:latin typeface="Arial"/>
                <a:cs typeface="Arial"/>
              </a:rPr>
              <a:t>eali</a:t>
            </a:r>
            <a:r>
              <a:rPr sz="2300" dirty="0">
                <a:solidFill>
                  <a:srgbClr val="FFFFFF"/>
                </a:solidFill>
                <a:latin typeface="Arial"/>
                <a:cs typeface="Arial"/>
              </a:rPr>
              <a:t>s</a:t>
            </a:r>
            <a:r>
              <a:rPr sz="2300" spc="-15" dirty="0">
                <a:solidFill>
                  <a:srgbClr val="FFFFFF"/>
                </a:solidFill>
                <a:latin typeface="Arial"/>
                <a:cs typeface="Arial"/>
              </a:rPr>
              <a:t>t</a:t>
            </a:r>
            <a:r>
              <a:rPr sz="2300" spc="5" dirty="0">
                <a:solidFill>
                  <a:srgbClr val="FFFFFF"/>
                </a:solidFill>
                <a:latin typeface="Arial"/>
                <a:cs typeface="Arial"/>
              </a:rPr>
              <a:t>ic </a:t>
            </a:r>
            <a:r>
              <a:rPr sz="2300" dirty="0">
                <a:solidFill>
                  <a:srgbClr val="FFFFFF"/>
                </a:solidFill>
                <a:latin typeface="Arial"/>
                <a:cs typeface="Arial"/>
              </a:rPr>
              <a:t>r</a:t>
            </a:r>
            <a:r>
              <a:rPr sz="2300" spc="5" dirty="0">
                <a:solidFill>
                  <a:srgbClr val="FFFFFF"/>
                </a:solidFill>
                <a:latin typeface="Arial"/>
                <a:cs typeface="Arial"/>
              </a:rPr>
              <a:t>ende</a:t>
            </a:r>
            <a:r>
              <a:rPr sz="2300" dirty="0">
                <a:solidFill>
                  <a:srgbClr val="FFFFFF"/>
                </a:solidFill>
                <a:latin typeface="Arial"/>
                <a:cs typeface="Arial"/>
              </a:rPr>
              <a:t>ri</a:t>
            </a:r>
            <a:r>
              <a:rPr sz="2300" spc="5" dirty="0">
                <a:solidFill>
                  <a:srgbClr val="FFFFFF"/>
                </a:solidFill>
                <a:latin typeface="Arial"/>
                <a:cs typeface="Arial"/>
              </a:rPr>
              <a:t>n</a:t>
            </a:r>
            <a:r>
              <a:rPr sz="2300" dirty="0">
                <a:solidFill>
                  <a:srgbClr val="FFFFFF"/>
                </a:solidFill>
                <a:latin typeface="Arial"/>
                <a:cs typeface="Arial"/>
              </a:rPr>
              <a:t>g</a:t>
            </a:r>
            <a:r>
              <a:rPr sz="2300" spc="5" dirty="0">
                <a:solidFill>
                  <a:srgbClr val="FFFFFF"/>
                </a:solidFill>
                <a:latin typeface="Arial"/>
                <a:cs typeface="Arial"/>
              </a:rPr>
              <a:t> </a:t>
            </a:r>
            <a:r>
              <a:rPr sz="2300" dirty="0">
                <a:solidFill>
                  <a:srgbClr val="FFFFFF"/>
                </a:solidFill>
                <a:latin typeface="Arial"/>
                <a:cs typeface="Arial"/>
              </a:rPr>
              <a:t>(</a:t>
            </a:r>
            <a:r>
              <a:rPr sz="2300" spc="5" dirty="0">
                <a:solidFill>
                  <a:srgbClr val="FFFFFF"/>
                </a:solidFill>
                <a:latin typeface="Arial"/>
                <a:cs typeface="Arial"/>
              </a:rPr>
              <a:t>N</a:t>
            </a:r>
            <a:r>
              <a:rPr sz="2300" dirty="0">
                <a:solidFill>
                  <a:srgbClr val="FFFFFF"/>
                </a:solidFill>
                <a:latin typeface="Arial"/>
                <a:cs typeface="Arial"/>
              </a:rPr>
              <a:t>P</a:t>
            </a:r>
            <a:r>
              <a:rPr sz="2300" spc="5" dirty="0">
                <a:solidFill>
                  <a:srgbClr val="FFFFFF"/>
                </a:solidFill>
                <a:latin typeface="Arial"/>
                <a:cs typeface="Arial"/>
              </a:rPr>
              <a:t>R</a:t>
            </a:r>
            <a:r>
              <a:rPr sz="2300" dirty="0">
                <a:solidFill>
                  <a:srgbClr val="FFFFFF"/>
                </a:solidFill>
                <a:latin typeface="Arial"/>
                <a:cs typeface="Arial"/>
              </a:rPr>
              <a:t>)</a:t>
            </a:r>
            <a:endParaRPr sz="23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909974" y="818909"/>
            <a:ext cx="5568950" cy="469900"/>
          </a:xfrm>
          <a:prstGeom prst="rect">
            <a:avLst/>
          </a:prstGeom>
        </p:spPr>
        <p:txBody>
          <a:bodyPr vert="horz" wrap="square" lIns="0" tIns="0" rIns="0" bIns="0" rtlCol="0">
            <a:spAutoFit/>
          </a:bodyPr>
          <a:lstStyle/>
          <a:p>
            <a:pPr marL="12700">
              <a:lnSpc>
                <a:spcPct val="100000"/>
              </a:lnSpc>
            </a:pPr>
            <a:r>
              <a:rPr sz="3500" spc="-30" dirty="0">
                <a:solidFill>
                  <a:srgbClr val="FFFF00"/>
                </a:solidFill>
                <a:latin typeface="Arial"/>
                <a:cs typeface="Arial"/>
              </a:rPr>
              <a:t>E</a:t>
            </a:r>
            <a:r>
              <a:rPr sz="3500" spc="-25" dirty="0">
                <a:solidFill>
                  <a:srgbClr val="FFFF00"/>
                </a:solidFill>
                <a:latin typeface="Arial"/>
                <a:cs typeface="Arial"/>
              </a:rPr>
              <a:t>x</a:t>
            </a:r>
            <a:r>
              <a:rPr sz="3500" spc="-30" dirty="0">
                <a:solidFill>
                  <a:srgbClr val="FFFF00"/>
                </a:solidFill>
                <a:latin typeface="Arial"/>
                <a:cs typeface="Arial"/>
              </a:rPr>
              <a:t>a</a:t>
            </a:r>
            <a:r>
              <a:rPr sz="3500" spc="-35" dirty="0">
                <a:solidFill>
                  <a:srgbClr val="FFFF00"/>
                </a:solidFill>
                <a:latin typeface="Arial"/>
                <a:cs typeface="Arial"/>
              </a:rPr>
              <a:t>m</a:t>
            </a:r>
            <a:r>
              <a:rPr sz="3500" spc="-30" dirty="0">
                <a:solidFill>
                  <a:srgbClr val="FFFF00"/>
                </a:solidFill>
                <a:latin typeface="Arial"/>
                <a:cs typeface="Arial"/>
              </a:rPr>
              <a:t>p</a:t>
            </a:r>
            <a:r>
              <a:rPr sz="3500" spc="-10" dirty="0">
                <a:solidFill>
                  <a:srgbClr val="FFFF00"/>
                </a:solidFill>
                <a:latin typeface="Arial"/>
                <a:cs typeface="Arial"/>
              </a:rPr>
              <a:t>l</a:t>
            </a:r>
            <a:r>
              <a:rPr sz="3500" spc="-30" dirty="0">
                <a:solidFill>
                  <a:srgbClr val="FFFF00"/>
                </a:solidFill>
                <a:latin typeface="Arial"/>
                <a:cs typeface="Arial"/>
              </a:rPr>
              <a:t>e</a:t>
            </a:r>
            <a:r>
              <a:rPr sz="3500" spc="-10" dirty="0">
                <a:solidFill>
                  <a:srgbClr val="FFFF00"/>
                </a:solidFill>
                <a:latin typeface="Arial"/>
                <a:cs typeface="Arial"/>
              </a:rPr>
              <a:t>:</a:t>
            </a:r>
            <a:r>
              <a:rPr sz="3500" spc="-25" dirty="0">
                <a:solidFill>
                  <a:srgbClr val="FFFF00"/>
                </a:solidFill>
                <a:latin typeface="Arial"/>
                <a:cs typeface="Arial"/>
              </a:rPr>
              <a:t> </a:t>
            </a:r>
            <a:r>
              <a:rPr sz="3500" spc="-30" dirty="0">
                <a:solidFill>
                  <a:srgbClr val="FFFF00"/>
                </a:solidFill>
                <a:latin typeface="Arial"/>
                <a:cs typeface="Arial"/>
              </a:rPr>
              <a:t>S</a:t>
            </a:r>
            <a:r>
              <a:rPr sz="3500" spc="-25" dirty="0">
                <a:solidFill>
                  <a:srgbClr val="FFFF00"/>
                </a:solidFill>
                <a:latin typeface="Arial"/>
                <a:cs typeface="Arial"/>
              </a:rPr>
              <a:t>c</a:t>
            </a:r>
            <a:r>
              <a:rPr sz="3500" spc="-30" dirty="0">
                <a:solidFill>
                  <a:srgbClr val="FFFF00"/>
                </a:solidFill>
                <a:latin typeface="Arial"/>
                <a:cs typeface="Arial"/>
              </a:rPr>
              <a:t>en</a:t>
            </a:r>
            <a:r>
              <a:rPr sz="3500" dirty="0">
                <a:solidFill>
                  <a:srgbClr val="FFFF00"/>
                </a:solidFill>
                <a:latin typeface="Arial"/>
                <a:cs typeface="Arial"/>
              </a:rPr>
              <a:t>e</a:t>
            </a:r>
            <a:r>
              <a:rPr sz="3500" spc="-40" dirty="0">
                <a:solidFill>
                  <a:srgbClr val="FFFF00"/>
                </a:solidFill>
                <a:latin typeface="Arial"/>
                <a:cs typeface="Arial"/>
              </a:rPr>
              <a:t> </a:t>
            </a:r>
            <a:r>
              <a:rPr sz="3500" spc="-30" dirty="0">
                <a:solidFill>
                  <a:srgbClr val="FFFF00"/>
                </a:solidFill>
                <a:latin typeface="Arial"/>
                <a:cs typeface="Arial"/>
              </a:rPr>
              <a:t>Co</a:t>
            </a:r>
            <a:r>
              <a:rPr sz="3500" spc="-35" dirty="0">
                <a:solidFill>
                  <a:srgbClr val="FFFF00"/>
                </a:solidFill>
                <a:latin typeface="Arial"/>
                <a:cs typeface="Arial"/>
              </a:rPr>
              <a:t>m</a:t>
            </a:r>
            <a:r>
              <a:rPr sz="3500" spc="-30" dirty="0">
                <a:solidFill>
                  <a:srgbClr val="FFFF00"/>
                </a:solidFill>
                <a:latin typeface="Arial"/>
                <a:cs typeface="Arial"/>
              </a:rPr>
              <a:t>p</a:t>
            </a:r>
            <a:r>
              <a:rPr sz="3500" spc="-10" dirty="0">
                <a:solidFill>
                  <a:srgbClr val="FFFF00"/>
                </a:solidFill>
                <a:latin typeface="Arial"/>
                <a:cs typeface="Arial"/>
              </a:rPr>
              <a:t>l</a:t>
            </a:r>
            <a:r>
              <a:rPr sz="3500" spc="-30" dirty="0">
                <a:solidFill>
                  <a:srgbClr val="FFFF00"/>
                </a:solidFill>
                <a:latin typeface="Arial"/>
                <a:cs typeface="Arial"/>
              </a:rPr>
              <a:t>e</a:t>
            </a:r>
            <a:r>
              <a:rPr sz="3500" spc="-25" dirty="0">
                <a:solidFill>
                  <a:srgbClr val="FFFF00"/>
                </a:solidFill>
                <a:latin typeface="Arial"/>
                <a:cs typeface="Arial"/>
              </a:rPr>
              <a:t>t</a:t>
            </a:r>
            <a:r>
              <a:rPr sz="3500" spc="-10" dirty="0">
                <a:solidFill>
                  <a:srgbClr val="FFFF00"/>
                </a:solidFill>
                <a:latin typeface="Arial"/>
                <a:cs typeface="Arial"/>
              </a:rPr>
              <a:t>i</a:t>
            </a:r>
            <a:r>
              <a:rPr sz="3500" spc="-30" dirty="0">
                <a:solidFill>
                  <a:srgbClr val="FFFF00"/>
                </a:solidFill>
                <a:latin typeface="Arial"/>
                <a:cs typeface="Arial"/>
              </a:rPr>
              <a:t>o</a:t>
            </a:r>
            <a:r>
              <a:rPr sz="3500" dirty="0">
                <a:solidFill>
                  <a:srgbClr val="FFFF00"/>
                </a:solidFill>
                <a:latin typeface="Arial"/>
                <a:cs typeface="Arial"/>
              </a:rPr>
              <a:t>n</a:t>
            </a:r>
            <a:endParaRPr sz="3500">
              <a:latin typeface="Arial"/>
              <a:cs typeface="Arial"/>
            </a:endParaRPr>
          </a:p>
        </p:txBody>
      </p:sp>
      <p:grpSp>
        <p:nvGrpSpPr>
          <p:cNvPr id="6" name="Group 5">
            <a:extLst>
              <a:ext uri="{FF2B5EF4-FFF2-40B4-BE49-F238E27FC236}">
                <a16:creationId xmlns:a16="http://schemas.microsoft.com/office/drawing/2014/main" id="{1A710B43-4D58-0A4B-2B72-9C73812D17B7}"/>
              </a:ext>
            </a:extLst>
          </p:cNvPr>
          <p:cNvGrpSpPr/>
          <p:nvPr/>
        </p:nvGrpSpPr>
        <p:grpSpPr>
          <a:xfrm>
            <a:off x="922674" y="2055906"/>
            <a:ext cx="8748857" cy="4697754"/>
            <a:chOff x="922674" y="2055906"/>
            <a:chExt cx="8748857" cy="4697754"/>
          </a:xfrm>
        </p:grpSpPr>
        <p:sp>
          <p:nvSpPr>
            <p:cNvPr id="3" name="object 3"/>
            <p:cNvSpPr/>
            <p:nvPr/>
          </p:nvSpPr>
          <p:spPr>
            <a:xfrm>
              <a:off x="922674" y="2055906"/>
              <a:ext cx="6223481" cy="469775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367751" y="2951024"/>
              <a:ext cx="2303780" cy="802640"/>
            </a:xfrm>
            <a:prstGeom prst="rect">
              <a:avLst/>
            </a:prstGeom>
          </p:spPr>
          <p:txBody>
            <a:bodyPr vert="horz" wrap="square" lIns="0" tIns="0" rIns="0" bIns="0" rtlCol="0">
              <a:spAutoFit/>
            </a:bodyPr>
            <a:lstStyle/>
            <a:p>
              <a:pPr marL="12700" marR="5080">
                <a:lnSpc>
                  <a:spcPct val="138300"/>
                </a:lnSpc>
              </a:pPr>
              <a:r>
                <a:rPr sz="2300" spc="-10" dirty="0">
                  <a:solidFill>
                    <a:srgbClr val="FFFFFF"/>
                  </a:solidFill>
                  <a:latin typeface="Arial"/>
                  <a:cs typeface="Arial"/>
                </a:rPr>
                <a:t>J. </a:t>
              </a:r>
              <a:r>
                <a:rPr sz="2300" spc="5" dirty="0">
                  <a:solidFill>
                    <a:srgbClr val="FFFFFF"/>
                  </a:solidFill>
                  <a:latin typeface="Arial"/>
                  <a:cs typeface="Arial"/>
                </a:rPr>
                <a:t>Ha</a:t>
              </a:r>
              <a:r>
                <a:rPr sz="2300" spc="-10" dirty="0">
                  <a:solidFill>
                    <a:srgbClr val="FFFFFF"/>
                  </a:solidFill>
                  <a:latin typeface="Arial"/>
                  <a:cs typeface="Arial"/>
                </a:rPr>
                <a:t>ys,</a:t>
              </a:r>
              <a:r>
                <a:rPr sz="2300" spc="-135" dirty="0">
                  <a:solidFill>
                    <a:srgbClr val="FFFFFF"/>
                  </a:solidFill>
                  <a:latin typeface="Arial"/>
                  <a:cs typeface="Arial"/>
                </a:rPr>
                <a:t> </a:t>
              </a:r>
              <a:r>
                <a:rPr sz="2300" spc="-15" dirty="0">
                  <a:solidFill>
                    <a:srgbClr val="FFFFFF"/>
                  </a:solidFill>
                  <a:latin typeface="Arial"/>
                  <a:cs typeface="Arial"/>
                </a:rPr>
                <a:t>A.</a:t>
              </a:r>
              <a:r>
                <a:rPr sz="2300" spc="-10" dirty="0">
                  <a:solidFill>
                    <a:srgbClr val="FFFFFF"/>
                  </a:solidFill>
                  <a:latin typeface="Arial"/>
                  <a:cs typeface="Arial"/>
                </a:rPr>
                <a:t> </a:t>
              </a:r>
              <a:r>
                <a:rPr sz="2300" spc="-20" dirty="0">
                  <a:solidFill>
                    <a:srgbClr val="FFFFFF"/>
                  </a:solidFill>
                  <a:latin typeface="Arial"/>
                  <a:cs typeface="Arial"/>
                </a:rPr>
                <a:t>E</a:t>
              </a:r>
              <a:r>
                <a:rPr sz="2300" spc="-15" dirty="0">
                  <a:solidFill>
                    <a:srgbClr val="FFFFFF"/>
                  </a:solidFill>
                  <a:latin typeface="Arial"/>
                  <a:cs typeface="Arial"/>
                </a:rPr>
                <a:t>f</a:t>
              </a:r>
              <a:r>
                <a:rPr sz="2300" dirty="0">
                  <a:solidFill>
                    <a:srgbClr val="FFFFFF"/>
                  </a:solidFill>
                  <a:latin typeface="Arial"/>
                  <a:cs typeface="Arial"/>
                </a:rPr>
                <a:t>r</a:t>
              </a:r>
              <a:r>
                <a:rPr sz="2300" spc="5" dirty="0">
                  <a:solidFill>
                    <a:srgbClr val="FFFFFF"/>
                  </a:solidFill>
                  <a:latin typeface="Arial"/>
                  <a:cs typeface="Arial"/>
                </a:rPr>
                <a:t>o</a:t>
              </a:r>
              <a:r>
                <a:rPr sz="2300" spc="-10" dirty="0">
                  <a:solidFill>
                    <a:srgbClr val="FFFFFF"/>
                  </a:solidFill>
                  <a:latin typeface="Arial"/>
                  <a:cs typeface="Arial"/>
                </a:rPr>
                <a:t>s,</a:t>
              </a:r>
              <a:r>
                <a:rPr sz="2300" spc="-15" dirty="0">
                  <a:solidFill>
                    <a:srgbClr val="FFFFFF"/>
                  </a:solidFill>
                  <a:latin typeface="Arial"/>
                  <a:cs typeface="Arial"/>
                </a:rPr>
                <a:t> SI</a:t>
              </a:r>
              <a:r>
                <a:rPr sz="2300" spc="-20" dirty="0">
                  <a:solidFill>
                    <a:srgbClr val="FFFFFF"/>
                  </a:solidFill>
                  <a:latin typeface="Arial"/>
                  <a:cs typeface="Arial"/>
                </a:rPr>
                <a:t>GG</a:t>
              </a:r>
              <a:r>
                <a:rPr sz="2300" spc="5" dirty="0">
                  <a:solidFill>
                    <a:srgbClr val="FFFFFF"/>
                  </a:solidFill>
                  <a:latin typeface="Arial"/>
                  <a:cs typeface="Arial"/>
                </a:rPr>
                <a:t>R</a:t>
              </a:r>
              <a:r>
                <a:rPr sz="2300" dirty="0">
                  <a:solidFill>
                    <a:srgbClr val="FFFFFF"/>
                  </a:solidFill>
                  <a:latin typeface="Arial"/>
                  <a:cs typeface="Arial"/>
                </a:rPr>
                <a:t>APH</a:t>
              </a:r>
              <a:r>
                <a:rPr sz="2300" spc="5" dirty="0">
                  <a:solidFill>
                    <a:srgbClr val="FFFFFF"/>
                  </a:solidFill>
                  <a:latin typeface="Arial"/>
                  <a:cs typeface="Arial"/>
                </a:rPr>
                <a:t> 200</a:t>
              </a:r>
              <a:r>
                <a:rPr sz="2300" dirty="0">
                  <a:solidFill>
                    <a:srgbClr val="FFFFFF"/>
                  </a:solidFill>
                  <a:latin typeface="Arial"/>
                  <a:cs typeface="Arial"/>
                </a:rPr>
                <a:t>7</a:t>
              </a:r>
              <a:endParaRPr sz="2300">
                <a:latin typeface="Arial"/>
                <a:cs typeface="Arial"/>
              </a:endParaRPr>
            </a:p>
          </p:txBody>
        </p:sp>
      </p:gr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909974" y="818909"/>
            <a:ext cx="2344420" cy="538609"/>
          </a:xfrm>
          <a:prstGeom prst="rect">
            <a:avLst/>
          </a:prstGeom>
        </p:spPr>
        <p:txBody>
          <a:bodyPr vert="horz" wrap="square" lIns="0" tIns="0" rIns="0" bIns="0" rtlCol="0">
            <a:spAutoFit/>
          </a:bodyPr>
          <a:lstStyle/>
          <a:p>
            <a:pPr marL="12700">
              <a:lnSpc>
                <a:spcPct val="100000"/>
              </a:lnSpc>
            </a:pPr>
            <a:r>
              <a:rPr sz="3500" i="1" spc="-55" dirty="0">
                <a:solidFill>
                  <a:srgbClr val="FFFF00"/>
                </a:solidFill>
                <a:latin typeface="Arial"/>
                <a:cs typeface="Arial"/>
                <a:hlinkClick r:id="rId3">
                  <a:extLst>
                    <a:ext uri="{A12FA001-AC4F-418D-AE19-62706E023703}">
                      <ahyp:hlinkClr xmlns:ahyp="http://schemas.microsoft.com/office/drawing/2018/hyperlinkcolor" val="tx"/>
                    </a:ext>
                  </a:extLst>
                </a:hlinkClick>
              </a:rPr>
              <a:t>S</a:t>
            </a:r>
            <a:r>
              <a:rPr sz="3500" i="1" spc="-25" dirty="0">
                <a:solidFill>
                  <a:srgbClr val="FFFF00"/>
                </a:solidFill>
                <a:latin typeface="Arial"/>
                <a:cs typeface="Arial"/>
                <a:hlinkClick r:id="rId3">
                  <a:extLst>
                    <a:ext uri="{A12FA001-AC4F-418D-AE19-62706E023703}">
                      <ahyp:hlinkClr xmlns:ahyp="http://schemas.microsoft.com/office/drawing/2018/hyperlinkcolor" val="tx"/>
                    </a:ext>
                  </a:extLst>
                </a:hlinkClick>
              </a:rPr>
              <a:t>I</a:t>
            </a:r>
            <a:r>
              <a:rPr sz="3500" i="1" spc="-65" dirty="0">
                <a:solidFill>
                  <a:srgbClr val="FFFF00"/>
                </a:solidFill>
                <a:latin typeface="Arial"/>
                <a:cs typeface="Arial"/>
                <a:hlinkClick r:id="rId3">
                  <a:extLst>
                    <a:ext uri="{A12FA001-AC4F-418D-AE19-62706E023703}">
                      <ahyp:hlinkClr xmlns:ahyp="http://schemas.microsoft.com/office/drawing/2018/hyperlinkcolor" val="tx"/>
                    </a:ext>
                  </a:extLst>
                </a:hlinkClick>
              </a:rPr>
              <a:t>GG</a:t>
            </a:r>
            <a:r>
              <a:rPr sz="3500" i="1" spc="-30" dirty="0">
                <a:solidFill>
                  <a:srgbClr val="FFFF00"/>
                </a:solidFill>
                <a:latin typeface="Arial"/>
                <a:cs typeface="Arial"/>
                <a:hlinkClick r:id="rId3">
                  <a:extLst>
                    <a:ext uri="{A12FA001-AC4F-418D-AE19-62706E023703}">
                      <ahyp:hlinkClr xmlns:ahyp="http://schemas.microsoft.com/office/drawing/2018/hyperlinkcolor" val="tx"/>
                    </a:ext>
                  </a:extLst>
                </a:hlinkClick>
              </a:rPr>
              <a:t>RAPH</a:t>
            </a:r>
            <a:endParaRPr sz="3500" i="1" dirty="0">
              <a:solidFill>
                <a:srgbClr val="FFFF00"/>
              </a:solidFill>
              <a:latin typeface="Arial"/>
              <a:cs typeface="Arial"/>
            </a:endParaRPr>
          </a:p>
        </p:txBody>
      </p:sp>
      <p:sp>
        <p:nvSpPr>
          <p:cNvPr id="3" name="object 3"/>
          <p:cNvSpPr/>
          <p:nvPr/>
        </p:nvSpPr>
        <p:spPr>
          <a:xfrm>
            <a:off x="6234649" y="3324020"/>
            <a:ext cx="2911918" cy="2307696"/>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909974" y="2364271"/>
            <a:ext cx="3908425" cy="4227195"/>
          </a:xfrm>
          <a:prstGeom prst="rect">
            <a:avLst/>
          </a:prstGeom>
        </p:spPr>
        <p:txBody>
          <a:bodyPr vert="horz" wrap="square" lIns="0" tIns="0" rIns="0" bIns="0" rtlCol="0">
            <a:spAutoFit/>
          </a:bodyPr>
          <a:lstStyle/>
          <a:p>
            <a:pPr marL="240029" marR="5080" indent="-227329">
              <a:lnSpc>
                <a:spcPts val="2900"/>
              </a:lnSpc>
              <a:buClr>
                <a:srgbClr val="FFFFFF"/>
              </a:buClr>
              <a:buFont typeface="Arial"/>
              <a:buChar char="•"/>
              <a:tabLst>
                <a:tab pos="240665" algn="l"/>
              </a:tabLst>
            </a:pPr>
            <a:r>
              <a:rPr sz="2700" spc="-5" dirty="0">
                <a:solidFill>
                  <a:srgbClr val="FFFFFF"/>
                </a:solidFill>
                <a:latin typeface="Arial"/>
                <a:cs typeface="Arial"/>
              </a:rPr>
              <a:t>Ma</a:t>
            </a:r>
            <a:r>
              <a:rPr sz="2700" dirty="0">
                <a:solidFill>
                  <a:srgbClr val="FFFFFF"/>
                </a:solidFill>
                <a:latin typeface="Arial"/>
                <a:cs typeface="Arial"/>
              </a:rPr>
              <a:t>in</a:t>
            </a:r>
            <a:r>
              <a:rPr sz="2700" spc="-10" dirty="0">
                <a:solidFill>
                  <a:srgbClr val="FFFFFF"/>
                </a:solidFill>
                <a:latin typeface="Arial"/>
                <a:cs typeface="Arial"/>
              </a:rPr>
              <a:t> c</a:t>
            </a:r>
            <a:r>
              <a:rPr sz="2700" spc="-5" dirty="0">
                <a:solidFill>
                  <a:srgbClr val="FFFFFF"/>
                </a:solidFill>
                <a:latin typeface="Arial"/>
                <a:cs typeface="Arial"/>
              </a:rPr>
              <a:t>ompu</a:t>
            </a:r>
            <a:r>
              <a:rPr sz="2700" spc="-2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a:t>
            </a:r>
            <a:r>
              <a:rPr sz="2700" spc="-5" dirty="0">
                <a:solidFill>
                  <a:srgbClr val="FFFFFF"/>
                </a:solidFill>
                <a:latin typeface="Arial"/>
                <a:cs typeface="Arial"/>
              </a:rPr>
              <a:t> g</a:t>
            </a:r>
            <a:r>
              <a:rPr sz="2700" dirty="0">
                <a:solidFill>
                  <a:srgbClr val="FFFFFF"/>
                </a:solidFill>
                <a:latin typeface="Arial"/>
                <a:cs typeface="Arial"/>
              </a:rPr>
              <a:t>r</a:t>
            </a:r>
            <a:r>
              <a:rPr sz="2700" spc="-5" dirty="0">
                <a:solidFill>
                  <a:srgbClr val="FFFFFF"/>
                </a:solidFill>
                <a:latin typeface="Arial"/>
                <a:cs typeface="Arial"/>
              </a:rPr>
              <a:t>aph</a:t>
            </a:r>
            <a:r>
              <a:rPr sz="2700" dirty="0">
                <a:solidFill>
                  <a:srgbClr val="FFFFFF"/>
                </a:solidFill>
                <a:latin typeface="Arial"/>
                <a:cs typeface="Arial"/>
              </a:rPr>
              <a:t>i</a:t>
            </a:r>
            <a:r>
              <a:rPr sz="2700" spc="-10" dirty="0">
                <a:solidFill>
                  <a:srgbClr val="FFFFFF"/>
                </a:solidFill>
                <a:latin typeface="Arial"/>
                <a:cs typeface="Arial"/>
              </a:rPr>
              <a:t>c</a:t>
            </a:r>
            <a:r>
              <a:rPr sz="2700" dirty="0">
                <a:solidFill>
                  <a:srgbClr val="FFFFFF"/>
                </a:solidFill>
                <a:latin typeface="Arial"/>
                <a:cs typeface="Arial"/>
              </a:rPr>
              <a:t>s </a:t>
            </a:r>
            <a:r>
              <a:rPr sz="2700" spc="-5" dirty="0">
                <a:solidFill>
                  <a:srgbClr val="FFFFFF"/>
                </a:solidFill>
                <a:latin typeface="Arial"/>
                <a:cs typeface="Arial"/>
              </a:rPr>
              <a:t>e</a:t>
            </a:r>
            <a:r>
              <a:rPr sz="2700" spc="-10" dirty="0">
                <a:solidFill>
                  <a:srgbClr val="FFFFFF"/>
                </a:solidFill>
                <a:latin typeface="Arial"/>
                <a:cs typeface="Arial"/>
              </a:rPr>
              <a:t>v</a:t>
            </a:r>
            <a:r>
              <a:rPr sz="2700" spc="-5" dirty="0">
                <a:solidFill>
                  <a:srgbClr val="FFFFFF"/>
                </a:solidFill>
                <a:latin typeface="Arial"/>
                <a:cs typeface="Arial"/>
              </a:rPr>
              <a:t>en</a:t>
            </a:r>
            <a:r>
              <a:rPr sz="2700" dirty="0">
                <a:solidFill>
                  <a:srgbClr val="FFFFFF"/>
                </a:solidFill>
                <a:latin typeface="Arial"/>
                <a:cs typeface="Arial"/>
              </a:rPr>
              <a:t>t</a:t>
            </a:r>
            <a:r>
              <a:rPr sz="2700" spc="-10" dirty="0">
                <a:solidFill>
                  <a:srgbClr val="FFFFFF"/>
                </a:solidFill>
                <a:latin typeface="Arial"/>
                <a:cs typeface="Arial"/>
              </a:rPr>
              <a:t> </a:t>
            </a:r>
            <a:r>
              <a:rPr sz="2700" spc="-5" dirty="0">
                <a:solidFill>
                  <a:srgbClr val="FFFFFF"/>
                </a:solidFill>
                <a:latin typeface="Arial"/>
                <a:cs typeface="Arial"/>
              </a:rPr>
              <a:t>i</a:t>
            </a:r>
            <a:r>
              <a:rPr sz="2700" dirty="0">
                <a:solidFill>
                  <a:srgbClr val="FFFFFF"/>
                </a:solidFill>
                <a:latin typeface="Arial"/>
                <a:cs typeface="Arial"/>
              </a:rPr>
              <a:t>n</a:t>
            </a:r>
            <a:r>
              <a:rPr sz="2700" spc="-5" dirty="0">
                <a:solidFill>
                  <a:srgbClr val="FFFFFF"/>
                </a:solidFill>
                <a:latin typeface="Arial"/>
                <a:cs typeface="Arial"/>
              </a:rPr>
              <a:t> </a:t>
            </a:r>
            <a:r>
              <a:rPr sz="2700" spc="-15" dirty="0">
                <a:solidFill>
                  <a:srgbClr val="FFFFFF"/>
                </a:solidFill>
                <a:latin typeface="Arial"/>
                <a:cs typeface="Arial"/>
              </a:rPr>
              <a:t>t</a:t>
            </a:r>
            <a:r>
              <a:rPr sz="2700" spc="-5" dirty="0">
                <a:solidFill>
                  <a:srgbClr val="FFFFFF"/>
                </a:solidFill>
                <a:latin typeface="Arial"/>
                <a:cs typeface="Arial"/>
              </a:rPr>
              <a:t>h</a:t>
            </a:r>
            <a:r>
              <a:rPr sz="2700" dirty="0">
                <a:solidFill>
                  <a:srgbClr val="FFFFFF"/>
                </a:solidFill>
                <a:latin typeface="Arial"/>
                <a:cs typeface="Arial"/>
              </a:rPr>
              <a:t>e</a:t>
            </a:r>
            <a:r>
              <a:rPr sz="2700" spc="-5" dirty="0">
                <a:solidFill>
                  <a:srgbClr val="FFFFFF"/>
                </a:solidFill>
                <a:latin typeface="Arial"/>
                <a:cs typeface="Arial"/>
              </a:rPr>
              <a:t> </a:t>
            </a:r>
            <a:r>
              <a:rPr sz="2700" spc="-10" dirty="0">
                <a:solidFill>
                  <a:srgbClr val="FFFFFF"/>
                </a:solidFill>
                <a:latin typeface="Arial"/>
                <a:cs typeface="Arial"/>
              </a:rPr>
              <a:t>w</a:t>
            </a:r>
            <a:r>
              <a:rPr sz="2700" spc="-5" dirty="0">
                <a:solidFill>
                  <a:srgbClr val="FFFFFF"/>
                </a:solidFill>
                <a:latin typeface="Arial"/>
                <a:cs typeface="Arial"/>
              </a:rPr>
              <a:t>o</a:t>
            </a:r>
            <a:r>
              <a:rPr sz="2700" dirty="0">
                <a:solidFill>
                  <a:srgbClr val="FFFFFF"/>
                </a:solidFill>
                <a:latin typeface="Arial"/>
                <a:cs typeface="Arial"/>
              </a:rPr>
              <a:t>r</a:t>
            </a:r>
            <a:r>
              <a:rPr sz="2700" spc="-5" dirty="0">
                <a:solidFill>
                  <a:srgbClr val="FFFFFF"/>
                </a:solidFill>
                <a:latin typeface="Arial"/>
                <a:cs typeface="Arial"/>
              </a:rPr>
              <a:t>ld</a:t>
            </a:r>
            <a:endParaRPr sz="2700" dirty="0">
              <a:latin typeface="Arial"/>
              <a:cs typeface="Arial"/>
            </a:endParaRPr>
          </a:p>
          <a:p>
            <a:pPr>
              <a:lnSpc>
                <a:spcPct val="100000"/>
              </a:lnSpc>
              <a:buClr>
                <a:srgbClr val="FFFFFF"/>
              </a:buClr>
              <a:buFont typeface="Arial"/>
              <a:buChar char="•"/>
            </a:pPr>
            <a:endParaRPr sz="2700" dirty="0">
              <a:latin typeface="Times New Roman"/>
              <a:cs typeface="Times New Roman"/>
            </a:endParaRPr>
          </a:p>
          <a:p>
            <a:pPr>
              <a:lnSpc>
                <a:spcPct val="100000"/>
              </a:lnSpc>
              <a:spcBef>
                <a:spcPts val="47"/>
              </a:spcBef>
              <a:buClr>
                <a:srgbClr val="FFFFFF"/>
              </a:buClr>
              <a:buFont typeface="Arial"/>
              <a:buChar char="•"/>
            </a:pPr>
            <a:endParaRPr sz="2400" dirty="0">
              <a:latin typeface="Times New Roman"/>
              <a:cs typeface="Times New Roman"/>
            </a:endParaRPr>
          </a:p>
          <a:p>
            <a:pPr marL="240029" indent="-227329">
              <a:lnSpc>
                <a:spcPct val="100000"/>
              </a:lnSpc>
              <a:buClr>
                <a:srgbClr val="FFFFFF"/>
              </a:buClr>
              <a:buFont typeface="Arial"/>
              <a:buChar char="•"/>
              <a:tabLst>
                <a:tab pos="240665" algn="l"/>
              </a:tabLst>
            </a:pPr>
            <a:r>
              <a:rPr sz="2700" spc="-15" dirty="0">
                <a:solidFill>
                  <a:srgbClr val="FFFFFF"/>
                </a:solidFill>
                <a:latin typeface="Arial"/>
                <a:cs typeface="Arial"/>
              </a:rPr>
              <a:t>O</a:t>
            </a:r>
            <a:r>
              <a:rPr sz="2700" spc="-5" dirty="0">
                <a:solidFill>
                  <a:srgbClr val="FFFFFF"/>
                </a:solidFill>
                <a:latin typeface="Arial"/>
                <a:cs typeface="Arial"/>
              </a:rPr>
              <a:t>n</a:t>
            </a:r>
            <a:r>
              <a:rPr sz="2700" spc="-10" dirty="0">
                <a:solidFill>
                  <a:srgbClr val="FFFFFF"/>
                </a:solidFill>
                <a:latin typeface="Arial"/>
                <a:cs typeface="Arial"/>
              </a:rPr>
              <a:t>c</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pe</a:t>
            </a:r>
            <a:r>
              <a:rPr sz="2700" dirty="0">
                <a:solidFill>
                  <a:srgbClr val="FFFFFF"/>
                </a:solidFill>
                <a:latin typeface="Arial"/>
                <a:cs typeface="Arial"/>
              </a:rPr>
              <a:t>r</a:t>
            </a:r>
            <a:r>
              <a:rPr sz="2700" spc="-5" dirty="0">
                <a:solidFill>
                  <a:srgbClr val="FFFFFF"/>
                </a:solidFill>
                <a:latin typeface="Arial"/>
                <a:cs typeface="Arial"/>
              </a:rPr>
              <a:t> </a:t>
            </a:r>
            <a:r>
              <a:rPr sz="2700" spc="-10" dirty="0">
                <a:solidFill>
                  <a:srgbClr val="FFFFFF"/>
                </a:solidFill>
                <a:latin typeface="Arial"/>
                <a:cs typeface="Arial"/>
              </a:rPr>
              <a:t>y</a:t>
            </a:r>
            <a:r>
              <a:rPr sz="2700" spc="-5" dirty="0">
                <a:solidFill>
                  <a:srgbClr val="FFFFFF"/>
                </a:solidFill>
                <a:latin typeface="Arial"/>
                <a:cs typeface="Arial"/>
              </a:rPr>
              <a:t>ea</a:t>
            </a:r>
            <a:r>
              <a:rPr sz="2700" dirty="0">
                <a:solidFill>
                  <a:srgbClr val="FFFFFF"/>
                </a:solidFill>
                <a:latin typeface="Arial"/>
                <a:cs typeface="Arial"/>
              </a:rPr>
              <a:t>r</a:t>
            </a:r>
            <a:endParaRPr sz="2700" dirty="0">
              <a:latin typeface="Arial"/>
              <a:cs typeface="Arial"/>
            </a:endParaRPr>
          </a:p>
          <a:p>
            <a:pPr>
              <a:lnSpc>
                <a:spcPct val="100000"/>
              </a:lnSpc>
              <a:buClr>
                <a:srgbClr val="FFFFFF"/>
              </a:buClr>
              <a:buFont typeface="Arial"/>
              <a:buChar char="•"/>
            </a:pPr>
            <a:endParaRPr sz="2700" dirty="0">
              <a:latin typeface="Times New Roman"/>
              <a:cs typeface="Times New Roman"/>
            </a:endParaRPr>
          </a:p>
          <a:p>
            <a:pPr>
              <a:lnSpc>
                <a:spcPct val="100000"/>
              </a:lnSpc>
              <a:spcBef>
                <a:spcPts val="30"/>
              </a:spcBef>
              <a:buClr>
                <a:srgbClr val="FFFFFF"/>
              </a:buClr>
              <a:buFont typeface="Arial"/>
              <a:buChar char="•"/>
            </a:pPr>
            <a:endParaRPr sz="2450" dirty="0">
              <a:latin typeface="Times New Roman"/>
              <a:cs typeface="Times New Roman"/>
            </a:endParaRPr>
          </a:p>
          <a:p>
            <a:pPr marL="240029" indent="-227329">
              <a:lnSpc>
                <a:spcPct val="100000"/>
              </a:lnSpc>
              <a:buClr>
                <a:srgbClr val="FFFFFF"/>
              </a:buClr>
              <a:buFont typeface="Arial"/>
              <a:buChar char="•"/>
              <a:tabLst>
                <a:tab pos="240665" algn="l"/>
              </a:tabLst>
            </a:pPr>
            <a:r>
              <a:rPr sz="2700" spc="-5" dirty="0">
                <a:solidFill>
                  <a:srgbClr val="FFFFFF"/>
                </a:solidFill>
                <a:latin typeface="Arial"/>
                <a:cs typeface="Arial"/>
              </a:rPr>
              <a:t>30,00</a:t>
            </a:r>
            <a:r>
              <a:rPr sz="2700" dirty="0">
                <a:solidFill>
                  <a:srgbClr val="FFFFFF"/>
                </a:solidFill>
                <a:latin typeface="Arial"/>
                <a:cs typeface="Arial"/>
              </a:rPr>
              <a:t>0</a:t>
            </a:r>
            <a:r>
              <a:rPr sz="2700" spc="-5" dirty="0">
                <a:solidFill>
                  <a:srgbClr val="FFFFFF"/>
                </a:solidFill>
                <a:latin typeface="Arial"/>
                <a:cs typeface="Arial"/>
              </a:rPr>
              <a:t> at</a:t>
            </a:r>
            <a:r>
              <a:rPr sz="2700" spc="-15" dirty="0">
                <a:solidFill>
                  <a:srgbClr val="FFFFFF"/>
                </a:solidFill>
                <a:latin typeface="Arial"/>
                <a:cs typeface="Arial"/>
              </a:rPr>
              <a:t>t</a:t>
            </a:r>
            <a:r>
              <a:rPr sz="2700" spc="-5" dirty="0">
                <a:solidFill>
                  <a:srgbClr val="FFFFFF"/>
                </a:solidFill>
                <a:latin typeface="Arial"/>
                <a:cs typeface="Arial"/>
              </a:rPr>
              <a:t>endees</a:t>
            </a:r>
            <a:endParaRPr sz="2700" dirty="0">
              <a:latin typeface="Arial"/>
              <a:cs typeface="Arial"/>
            </a:endParaRPr>
          </a:p>
          <a:p>
            <a:pPr>
              <a:lnSpc>
                <a:spcPct val="100000"/>
              </a:lnSpc>
              <a:buClr>
                <a:srgbClr val="FFFFFF"/>
              </a:buClr>
              <a:buFont typeface="Arial"/>
              <a:buChar char="•"/>
            </a:pPr>
            <a:endParaRPr sz="2700" dirty="0">
              <a:latin typeface="Times New Roman"/>
              <a:cs typeface="Times New Roman"/>
            </a:endParaRPr>
          </a:p>
          <a:p>
            <a:pPr>
              <a:lnSpc>
                <a:spcPct val="100000"/>
              </a:lnSpc>
              <a:spcBef>
                <a:spcPts val="48"/>
              </a:spcBef>
              <a:buClr>
                <a:srgbClr val="FFFFFF"/>
              </a:buClr>
              <a:buFont typeface="Arial"/>
              <a:buChar char="•"/>
            </a:pPr>
            <a:endParaRPr sz="2350" dirty="0">
              <a:latin typeface="Times New Roman"/>
              <a:cs typeface="Times New Roman"/>
            </a:endParaRPr>
          </a:p>
          <a:p>
            <a:pPr marL="240029" indent="-227329">
              <a:lnSpc>
                <a:spcPct val="100000"/>
              </a:lnSpc>
              <a:buClr>
                <a:srgbClr val="FFFFFF"/>
              </a:buClr>
              <a:buFont typeface="Arial"/>
              <a:buChar char="•"/>
              <a:tabLst>
                <a:tab pos="240665" algn="l"/>
              </a:tabLst>
            </a:pPr>
            <a:r>
              <a:rPr sz="2700" spc="-15" dirty="0">
                <a:solidFill>
                  <a:srgbClr val="FFFFFF"/>
                </a:solidFill>
                <a:latin typeface="Arial"/>
                <a:cs typeface="Arial"/>
              </a:rPr>
              <a:t>A</a:t>
            </a:r>
            <a:r>
              <a:rPr sz="2700" spc="-10" dirty="0">
                <a:solidFill>
                  <a:srgbClr val="FFFFFF"/>
                </a:solidFill>
                <a:latin typeface="Arial"/>
                <a:cs typeface="Arial"/>
              </a:rPr>
              <a:t>c</a:t>
            </a:r>
            <a:r>
              <a:rPr sz="2700" spc="-5" dirty="0">
                <a:solidFill>
                  <a:srgbClr val="FFFFFF"/>
                </a:solidFill>
                <a:latin typeface="Arial"/>
                <a:cs typeface="Arial"/>
              </a:rPr>
              <a:t>adem</a:t>
            </a:r>
            <a:r>
              <a:rPr sz="2700" dirty="0">
                <a:solidFill>
                  <a:srgbClr val="FFFFFF"/>
                </a:solidFill>
                <a:latin typeface="Arial"/>
                <a:cs typeface="Arial"/>
              </a:rPr>
              <a:t>i</a:t>
            </a:r>
            <a:r>
              <a:rPr sz="2700" spc="-5" dirty="0">
                <a:solidFill>
                  <a:srgbClr val="FFFFFF"/>
                </a:solidFill>
                <a:latin typeface="Arial"/>
                <a:cs typeface="Arial"/>
              </a:rPr>
              <a:t>a</a:t>
            </a:r>
            <a:r>
              <a:rPr sz="2700" spc="-10" dirty="0">
                <a:solidFill>
                  <a:srgbClr val="FFFFFF"/>
                </a:solidFill>
                <a:latin typeface="Arial"/>
                <a:cs typeface="Arial"/>
              </a:rPr>
              <a:t>,</a:t>
            </a:r>
            <a:r>
              <a:rPr sz="2700" spc="-15" dirty="0">
                <a:solidFill>
                  <a:srgbClr val="FFFFFF"/>
                </a:solidFill>
                <a:latin typeface="Arial"/>
                <a:cs typeface="Arial"/>
              </a:rPr>
              <a:t> </a:t>
            </a:r>
            <a:r>
              <a:rPr sz="2700" dirty="0">
                <a:solidFill>
                  <a:srgbClr val="FFFFFF"/>
                </a:solidFill>
                <a:latin typeface="Arial"/>
                <a:cs typeface="Arial"/>
              </a:rPr>
              <a:t>i</a:t>
            </a:r>
            <a:r>
              <a:rPr sz="2700" spc="-5" dirty="0">
                <a:solidFill>
                  <a:srgbClr val="FFFFFF"/>
                </a:solidFill>
                <a:latin typeface="Arial"/>
                <a:cs typeface="Arial"/>
              </a:rPr>
              <a:t>ndu</a:t>
            </a:r>
            <a:r>
              <a:rPr sz="2700" spc="-10" dirty="0">
                <a:solidFill>
                  <a:srgbClr val="FFFFFF"/>
                </a:solidFill>
                <a:latin typeface="Arial"/>
                <a:cs typeface="Arial"/>
              </a:rPr>
              <a:t>s</a:t>
            </a:r>
            <a:r>
              <a:rPr sz="2700" spc="-20" dirty="0">
                <a:solidFill>
                  <a:srgbClr val="FFFFFF"/>
                </a:solidFill>
                <a:latin typeface="Arial"/>
                <a:cs typeface="Arial"/>
              </a:rPr>
              <a:t>t</a:t>
            </a:r>
            <a:r>
              <a:rPr sz="2700" dirty="0">
                <a:solidFill>
                  <a:srgbClr val="FFFFFF"/>
                </a:solidFill>
                <a:latin typeface="Arial"/>
                <a:cs typeface="Arial"/>
              </a:rPr>
              <a:t>ry</a:t>
            </a:r>
            <a:endParaRPr sz="2700" dirty="0">
              <a:latin typeface="Arial"/>
              <a:cs typeface="Arial"/>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spc="-30" dirty="0"/>
              <a:t>Cou</a:t>
            </a:r>
            <a:r>
              <a:rPr spc="-15" dirty="0"/>
              <a:t>r</a:t>
            </a:r>
            <a:r>
              <a:rPr spc="-25" dirty="0"/>
              <a:t>s</a:t>
            </a:r>
            <a:r>
              <a:rPr dirty="0"/>
              <a:t>e</a:t>
            </a:r>
            <a:r>
              <a:rPr spc="-40" dirty="0"/>
              <a:t> </a:t>
            </a:r>
            <a:r>
              <a:rPr spc="-65" dirty="0"/>
              <a:t>O</a:t>
            </a:r>
            <a:r>
              <a:rPr spc="-40" dirty="0"/>
              <a:t>v</a:t>
            </a:r>
            <a:r>
              <a:rPr spc="-30" dirty="0"/>
              <a:t>e</a:t>
            </a:r>
            <a:r>
              <a:rPr spc="-15" dirty="0"/>
              <a:t>r</a:t>
            </a:r>
            <a:r>
              <a:rPr spc="-20" dirty="0"/>
              <a:t>v</a:t>
            </a:r>
            <a:r>
              <a:rPr spc="-10" dirty="0"/>
              <a:t>i</a:t>
            </a:r>
            <a:r>
              <a:rPr spc="-30" dirty="0"/>
              <a:t>e</a:t>
            </a:r>
            <a:r>
              <a:rPr dirty="0"/>
              <a:t>w</a:t>
            </a:r>
          </a:p>
        </p:txBody>
      </p:sp>
      <p:sp>
        <p:nvSpPr>
          <p:cNvPr id="4" name="object 4"/>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16</a:t>
            </a:r>
            <a:endParaRPr sz="1200" dirty="0">
              <a:latin typeface="Arial"/>
              <a:cs typeface="Arial"/>
            </a:endParaRPr>
          </a:p>
        </p:txBody>
      </p:sp>
      <p:sp>
        <p:nvSpPr>
          <p:cNvPr id="3" name="object 3"/>
          <p:cNvSpPr txBox="1"/>
          <p:nvPr/>
        </p:nvSpPr>
        <p:spPr>
          <a:xfrm>
            <a:off x="1215046" y="2061784"/>
            <a:ext cx="4823339" cy="4760278"/>
          </a:xfrm>
          <a:prstGeom prst="rect">
            <a:avLst/>
          </a:prstGeom>
        </p:spPr>
        <p:txBody>
          <a:bodyPr vert="horz" wrap="square" lIns="0" tIns="0" rIns="0" bIns="0" rtlCol="0">
            <a:spAutoFit/>
          </a:bodyPr>
          <a:lstStyle/>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OpenGL Basics</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Input and Interaction</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GPU Shader</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Objects &amp; Transformations</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Viewing and Projection</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Hierarchical Models</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Light and Shading</a:t>
            </a:r>
          </a:p>
          <a:p>
            <a:pPr marL="527050" indent="-514350">
              <a:lnSpc>
                <a:spcPct val="100000"/>
              </a:lnSpc>
              <a:spcBef>
                <a:spcPts val="1560"/>
              </a:spcBef>
              <a:buClr>
                <a:srgbClr val="FFFFFF"/>
              </a:buClr>
              <a:buFont typeface="+mj-lt"/>
              <a:buAutoNum type="arabicPeriod"/>
              <a:tabLst>
                <a:tab pos="409575" algn="l"/>
              </a:tabLst>
            </a:pPr>
            <a:r>
              <a:rPr lang="en-US" sz="2700" dirty="0">
                <a:solidFill>
                  <a:schemeClr val="bg1"/>
                </a:solidFill>
                <a:latin typeface="Arial"/>
                <a:cs typeface="Arial"/>
              </a:rPr>
              <a:t>Curves and Surfaces</a:t>
            </a:r>
            <a:endParaRPr sz="2700" dirty="0">
              <a:solidFill>
                <a:schemeClr val="bg1"/>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spc="-30" dirty="0"/>
              <a:t>Cou</a:t>
            </a:r>
            <a:r>
              <a:rPr spc="-15" dirty="0"/>
              <a:t>r</a:t>
            </a:r>
            <a:r>
              <a:rPr spc="-25" dirty="0"/>
              <a:t>s</a:t>
            </a:r>
            <a:r>
              <a:rPr dirty="0"/>
              <a:t>e</a:t>
            </a:r>
            <a:r>
              <a:rPr spc="-40" dirty="0"/>
              <a:t> </a:t>
            </a:r>
            <a:r>
              <a:rPr spc="-65" dirty="0"/>
              <a:t>O</a:t>
            </a:r>
            <a:r>
              <a:rPr spc="-40" dirty="0"/>
              <a:t>v</a:t>
            </a:r>
            <a:r>
              <a:rPr spc="-30" dirty="0"/>
              <a:t>e</a:t>
            </a:r>
            <a:r>
              <a:rPr spc="-15" dirty="0"/>
              <a:t>r</a:t>
            </a:r>
            <a:r>
              <a:rPr spc="-20" dirty="0"/>
              <a:t>v</a:t>
            </a:r>
            <a:r>
              <a:rPr spc="-10" dirty="0"/>
              <a:t>i</a:t>
            </a:r>
            <a:r>
              <a:rPr spc="-30" dirty="0"/>
              <a:t>e</a:t>
            </a:r>
            <a:r>
              <a:rPr dirty="0"/>
              <a:t>w</a:t>
            </a:r>
          </a:p>
        </p:txBody>
      </p:sp>
      <p:sp>
        <p:nvSpPr>
          <p:cNvPr id="4" name="object 4"/>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17</a:t>
            </a:r>
            <a:endParaRPr sz="1200" dirty="0">
              <a:latin typeface="Arial"/>
              <a:cs typeface="Arial"/>
            </a:endParaRPr>
          </a:p>
        </p:txBody>
      </p:sp>
      <p:sp>
        <p:nvSpPr>
          <p:cNvPr id="3" name="object 3"/>
          <p:cNvSpPr txBox="1"/>
          <p:nvPr/>
        </p:nvSpPr>
        <p:spPr>
          <a:xfrm>
            <a:off x="1215046" y="2061784"/>
            <a:ext cx="4823339" cy="2898229"/>
          </a:xfrm>
          <a:prstGeom prst="rect">
            <a:avLst/>
          </a:prstGeom>
        </p:spPr>
        <p:txBody>
          <a:bodyPr vert="horz" wrap="square" lIns="0" tIns="0" rIns="0" bIns="0" rtlCol="0">
            <a:spAutoFit/>
          </a:bodyPr>
          <a:lstStyle/>
          <a:p>
            <a:pPr marL="527050" indent="-514350">
              <a:lnSpc>
                <a:spcPct val="100000"/>
              </a:lnSpc>
              <a:spcBef>
                <a:spcPts val="1560"/>
              </a:spcBef>
              <a:buClr>
                <a:srgbClr val="FFFFFF"/>
              </a:buClr>
              <a:buFont typeface="+mj-lt"/>
              <a:buAutoNum type="arabicPeriod" startAt="9"/>
              <a:tabLst>
                <a:tab pos="409575" algn="l"/>
              </a:tabLst>
            </a:pPr>
            <a:r>
              <a:rPr lang="en-US" sz="2700" dirty="0">
                <a:solidFill>
                  <a:schemeClr val="bg1"/>
                </a:solidFill>
                <a:latin typeface="Arial"/>
                <a:cs typeface="Arial"/>
              </a:rPr>
              <a:t>Rendering</a:t>
            </a:r>
          </a:p>
          <a:p>
            <a:pPr marL="527050" indent="-514350">
              <a:lnSpc>
                <a:spcPct val="100000"/>
              </a:lnSpc>
              <a:spcBef>
                <a:spcPts val="1560"/>
              </a:spcBef>
              <a:buClr>
                <a:srgbClr val="FFFFFF"/>
              </a:buClr>
              <a:buFont typeface="+mj-lt"/>
              <a:buAutoNum type="arabicPeriod" startAt="9"/>
              <a:tabLst>
                <a:tab pos="409575" algn="l"/>
              </a:tabLst>
            </a:pPr>
            <a:r>
              <a:rPr lang="en-US" sz="2700" dirty="0">
                <a:solidFill>
                  <a:schemeClr val="bg1"/>
                </a:solidFill>
                <a:latin typeface="Arial"/>
                <a:cs typeface="Arial"/>
              </a:rPr>
              <a:t>Textures and Pixels</a:t>
            </a:r>
          </a:p>
          <a:p>
            <a:pPr marL="527050" indent="-514350">
              <a:lnSpc>
                <a:spcPct val="100000"/>
              </a:lnSpc>
              <a:spcBef>
                <a:spcPts val="1560"/>
              </a:spcBef>
              <a:buClr>
                <a:srgbClr val="FFFFFF"/>
              </a:buClr>
              <a:buFont typeface="+mj-lt"/>
              <a:buAutoNum type="arabicPeriod" startAt="9"/>
              <a:tabLst>
                <a:tab pos="409575" algn="l"/>
              </a:tabLst>
            </a:pPr>
            <a:r>
              <a:rPr lang="en-US" sz="2700" dirty="0">
                <a:solidFill>
                  <a:schemeClr val="bg1"/>
                </a:solidFill>
                <a:latin typeface="Arial"/>
                <a:cs typeface="Arial"/>
              </a:rPr>
              <a:t>Ray Tracing</a:t>
            </a:r>
          </a:p>
          <a:p>
            <a:pPr marL="527050" indent="-514350">
              <a:lnSpc>
                <a:spcPct val="100000"/>
              </a:lnSpc>
              <a:spcBef>
                <a:spcPts val="1560"/>
              </a:spcBef>
              <a:buClr>
                <a:srgbClr val="FFFFFF"/>
              </a:buClr>
              <a:buFont typeface="+mj-lt"/>
              <a:buAutoNum type="arabicPeriod" startAt="9"/>
              <a:tabLst>
                <a:tab pos="409575" algn="l"/>
              </a:tabLst>
            </a:pPr>
            <a:r>
              <a:rPr lang="en-US" sz="2700" dirty="0">
                <a:solidFill>
                  <a:schemeClr val="bg1"/>
                </a:solidFill>
                <a:latin typeface="Arial"/>
                <a:cs typeface="Arial"/>
              </a:rPr>
              <a:t>Radiosity</a:t>
            </a:r>
          </a:p>
          <a:p>
            <a:pPr marL="527050" indent="-514350">
              <a:lnSpc>
                <a:spcPct val="100000"/>
              </a:lnSpc>
              <a:spcBef>
                <a:spcPts val="1560"/>
              </a:spcBef>
              <a:buClr>
                <a:srgbClr val="FFFFFF"/>
              </a:buClr>
              <a:buFont typeface="+mj-lt"/>
              <a:buAutoNum type="arabicPeriod" startAt="9"/>
              <a:tabLst>
                <a:tab pos="409575" algn="l"/>
              </a:tabLst>
            </a:pPr>
            <a:r>
              <a:rPr lang="en-US" sz="2700" dirty="0">
                <a:solidFill>
                  <a:schemeClr val="bg1"/>
                </a:solidFill>
                <a:latin typeface="Arial"/>
                <a:cs typeface="Arial"/>
              </a:rPr>
              <a:t>Physically Based Models</a:t>
            </a:r>
          </a:p>
        </p:txBody>
      </p:sp>
    </p:spTree>
    <p:extLst>
      <p:ext uri="{BB962C8B-B14F-4D97-AF65-F5344CB8AC3E}">
        <p14:creationId xmlns:p14="http://schemas.microsoft.com/office/powerpoint/2010/main" val="244638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1</a:t>
            </a:r>
            <a:r>
              <a:rPr dirty="0"/>
              <a:t>.</a:t>
            </a:r>
            <a:r>
              <a:rPr spc="-25" dirty="0"/>
              <a:t> </a:t>
            </a:r>
            <a:r>
              <a:rPr spc="-35" dirty="0"/>
              <a:t>O</a:t>
            </a:r>
            <a:r>
              <a:rPr spc="-30" dirty="0"/>
              <a:t>pen</a:t>
            </a:r>
            <a:r>
              <a:rPr spc="-35" dirty="0"/>
              <a:t>G</a:t>
            </a:r>
            <a:r>
              <a:rPr dirty="0"/>
              <a:t>L</a:t>
            </a:r>
            <a:r>
              <a:rPr spc="-165" dirty="0"/>
              <a:t> </a:t>
            </a:r>
            <a:r>
              <a:rPr spc="-30" dirty="0"/>
              <a:t>Ba</a:t>
            </a:r>
            <a:r>
              <a:rPr spc="-25" dirty="0"/>
              <a:t>s</a:t>
            </a:r>
            <a:r>
              <a:rPr spc="-10" dirty="0"/>
              <a:t>i</a:t>
            </a:r>
            <a:r>
              <a:rPr spc="-25" dirty="0"/>
              <a:t>c</a:t>
            </a:r>
            <a:r>
              <a:rPr dirty="0"/>
              <a:t>s</a:t>
            </a:r>
          </a:p>
        </p:txBody>
      </p:sp>
      <p:sp>
        <p:nvSpPr>
          <p:cNvPr id="3" name="object 3"/>
          <p:cNvSpPr txBox="1"/>
          <p:nvPr/>
        </p:nvSpPr>
        <p:spPr>
          <a:xfrm>
            <a:off x="1202843" y="2291119"/>
            <a:ext cx="3891915" cy="3072130"/>
          </a:xfrm>
          <a:prstGeom prst="rect">
            <a:avLst/>
          </a:prstGeom>
        </p:spPr>
        <p:txBody>
          <a:bodyPr vert="horz" wrap="square" lIns="0" tIns="0" rIns="0" bIns="0" rtlCol="0">
            <a:spAutoFit/>
          </a:bodyPr>
          <a:lstStyle/>
          <a:p>
            <a:pPr marL="240029" indent="-227329">
              <a:lnSpc>
                <a:spcPct val="100000"/>
              </a:lnSpc>
              <a:buClr>
                <a:srgbClr val="FFFFFF"/>
              </a:buClr>
              <a:buFont typeface="Arial"/>
              <a:buChar char="•"/>
              <a:tabLst>
                <a:tab pos="226695" algn="l"/>
              </a:tabLst>
            </a:pPr>
            <a:r>
              <a:rPr sz="2700" spc="-40" dirty="0">
                <a:solidFill>
                  <a:srgbClr val="FFFFFF"/>
                </a:solidFill>
                <a:latin typeface="Arial"/>
                <a:cs typeface="Arial"/>
              </a:rPr>
              <a:t>G</a:t>
            </a:r>
            <a:r>
              <a:rPr sz="2700" spc="-10" dirty="0">
                <a:solidFill>
                  <a:srgbClr val="FFFFFF"/>
                </a:solidFill>
                <a:latin typeface="Arial"/>
                <a:cs typeface="Arial"/>
              </a:rPr>
              <a:t>r</a:t>
            </a:r>
            <a:r>
              <a:rPr sz="2700" spc="-5" dirty="0">
                <a:solidFill>
                  <a:srgbClr val="FFFFFF"/>
                </a:solidFill>
                <a:latin typeface="Arial"/>
                <a:cs typeface="Arial"/>
              </a:rPr>
              <a:t>aphi</a:t>
            </a:r>
            <a:r>
              <a:rPr sz="2700" spc="-10" dirty="0">
                <a:solidFill>
                  <a:srgbClr val="FFFFFF"/>
                </a:solidFill>
                <a:latin typeface="Arial"/>
                <a:cs typeface="Arial"/>
              </a:rPr>
              <a:t>c</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pipelin</a:t>
            </a:r>
            <a:r>
              <a:rPr sz="2700" dirty="0">
                <a:solidFill>
                  <a:srgbClr val="FFFFFF"/>
                </a:solidFill>
                <a:latin typeface="Arial"/>
                <a:cs typeface="Arial"/>
              </a:rPr>
              <a:t>e</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P</a:t>
            </a:r>
            <a:r>
              <a:rPr sz="2700" dirty="0">
                <a:solidFill>
                  <a:srgbClr val="FFFFFF"/>
                </a:solidFill>
                <a:latin typeface="Arial"/>
                <a:cs typeface="Arial"/>
              </a:rPr>
              <a:t>ri</a:t>
            </a:r>
            <a:r>
              <a:rPr sz="2700" spc="-5" dirty="0">
                <a:solidFill>
                  <a:srgbClr val="FFFFFF"/>
                </a:solidFill>
                <a:latin typeface="Arial"/>
                <a:cs typeface="Arial"/>
              </a:rPr>
              <a:t>m</a:t>
            </a:r>
            <a:r>
              <a:rPr sz="2700" dirty="0">
                <a:solidFill>
                  <a:srgbClr val="FFFFFF"/>
                </a:solidFill>
                <a:latin typeface="Arial"/>
                <a:cs typeface="Arial"/>
              </a:rPr>
              <a:t>i</a:t>
            </a:r>
            <a:r>
              <a:rPr sz="2700" spc="-20" dirty="0">
                <a:solidFill>
                  <a:srgbClr val="FFFFFF"/>
                </a:solidFill>
                <a:latin typeface="Arial"/>
                <a:cs typeface="Arial"/>
              </a:rPr>
              <a:t>t</a:t>
            </a:r>
            <a:r>
              <a:rPr sz="2700" dirty="0">
                <a:solidFill>
                  <a:srgbClr val="FFFFFF"/>
                </a:solidFill>
                <a:latin typeface="Arial"/>
                <a:cs typeface="Arial"/>
              </a:rPr>
              <a:t>i</a:t>
            </a:r>
            <a:r>
              <a:rPr sz="2700" spc="-10" dirty="0">
                <a:solidFill>
                  <a:srgbClr val="FFFFFF"/>
                </a:solidFill>
                <a:latin typeface="Arial"/>
                <a:cs typeface="Arial"/>
              </a:rPr>
              <a:t>v</a:t>
            </a:r>
            <a:r>
              <a:rPr sz="2700" spc="-5" dirty="0">
                <a:solidFill>
                  <a:srgbClr val="FFFFFF"/>
                </a:solidFill>
                <a:latin typeface="Arial"/>
                <a:cs typeface="Arial"/>
              </a:rPr>
              <a:t>e</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at</a:t>
            </a:r>
            <a:r>
              <a:rPr sz="2700" spc="-15" dirty="0">
                <a:solidFill>
                  <a:srgbClr val="FFFFFF"/>
                </a:solidFill>
                <a:latin typeface="Arial"/>
                <a:cs typeface="Arial"/>
              </a:rPr>
              <a:t>t</a:t>
            </a:r>
            <a:r>
              <a:rPr sz="2700" dirty="0">
                <a:solidFill>
                  <a:srgbClr val="FFFFFF"/>
                </a:solidFill>
                <a:latin typeface="Arial"/>
                <a:cs typeface="Arial"/>
              </a:rPr>
              <a:t>r</a:t>
            </a:r>
            <a:r>
              <a:rPr sz="2700" spc="-5" dirty="0">
                <a:solidFill>
                  <a:srgbClr val="FFFFFF"/>
                </a:solidFill>
                <a:latin typeface="Arial"/>
                <a:cs typeface="Arial"/>
              </a:rPr>
              <a:t>ibutes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olor</a:t>
            </a:r>
            <a:endParaRPr sz="2700" dirty="0">
              <a:latin typeface="Arial"/>
              <a:cs typeface="Arial"/>
            </a:endParaRPr>
          </a:p>
          <a:p>
            <a:pPr marL="240029" marR="559435" indent="-227329">
              <a:lnSpc>
                <a:spcPts val="3000"/>
              </a:lnSpc>
              <a:spcBef>
                <a:spcPts val="1664"/>
              </a:spcBef>
              <a:buClr>
                <a:srgbClr val="FFFFFF"/>
              </a:buClr>
              <a:buFont typeface="Arial"/>
              <a:buChar char="•"/>
              <a:tabLst>
                <a:tab pos="24066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10" dirty="0">
                <a:solidFill>
                  <a:srgbClr val="FFFFFF"/>
                </a:solidFill>
                <a:latin typeface="Arial"/>
                <a:cs typeface="Arial"/>
              </a:rPr>
              <a:t>c</a:t>
            </a:r>
            <a:r>
              <a:rPr sz="2700" spc="-5" dirty="0">
                <a:solidFill>
                  <a:srgbClr val="FFFFFF"/>
                </a:solidFill>
                <a:latin typeface="Arial"/>
                <a:cs typeface="Arial"/>
              </a:rPr>
              <a:t>o</a:t>
            </a:r>
            <a:r>
              <a:rPr sz="2700" dirty="0">
                <a:solidFill>
                  <a:srgbClr val="FFFFFF"/>
                </a:solidFill>
                <a:latin typeface="Arial"/>
                <a:cs typeface="Arial"/>
              </a:rPr>
              <a:t>re</a:t>
            </a:r>
            <a:r>
              <a:rPr sz="2700" spc="-10"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 </a:t>
            </a:r>
            <a:r>
              <a:rPr sz="2700" spc="-5" dirty="0">
                <a:solidFill>
                  <a:srgbClr val="FFFFFF"/>
                </a:solidFill>
                <a:latin typeface="Arial"/>
                <a:cs typeface="Arial"/>
              </a:rPr>
              <a:t>c</a:t>
            </a:r>
            <a:r>
              <a:rPr sz="2700" dirty="0">
                <a:solidFill>
                  <a:srgbClr val="FFFFFF"/>
                </a:solidFill>
                <a:latin typeface="Arial"/>
                <a:cs typeface="Arial"/>
              </a:rPr>
              <a:t>o</a:t>
            </a:r>
            <a:r>
              <a:rPr sz="2700" spc="-5" dirty="0">
                <a:solidFill>
                  <a:srgbClr val="FFFFFF"/>
                </a:solidFill>
                <a:latin typeface="Arial"/>
                <a:cs typeface="Arial"/>
              </a:rPr>
              <a:t>m</a:t>
            </a:r>
            <a:r>
              <a:rPr sz="2700" dirty="0">
                <a:solidFill>
                  <a:srgbClr val="FFFFFF"/>
                </a:solidFill>
                <a:latin typeface="Arial"/>
                <a:cs typeface="Arial"/>
              </a:rPr>
              <a:t>pa</a:t>
            </a:r>
            <a:r>
              <a:rPr sz="2700" spc="-5" dirty="0">
                <a:solidFill>
                  <a:srgbClr val="FFFFFF"/>
                </a:solidFill>
                <a:latin typeface="Arial"/>
                <a:cs typeface="Arial"/>
              </a:rPr>
              <a:t>t</a:t>
            </a:r>
            <a:r>
              <a:rPr sz="2700" dirty="0">
                <a:solidFill>
                  <a:srgbClr val="FFFFFF"/>
                </a:solidFill>
                <a:latin typeface="Arial"/>
                <a:cs typeface="Arial"/>
              </a:rPr>
              <a:t>ibili</a:t>
            </a:r>
            <a:r>
              <a:rPr sz="2700" spc="-15" dirty="0">
                <a:solidFill>
                  <a:srgbClr val="FFFFFF"/>
                </a:solidFill>
                <a:latin typeface="Arial"/>
                <a:cs typeface="Arial"/>
              </a:rPr>
              <a:t>ty </a:t>
            </a:r>
            <a:r>
              <a:rPr sz="2700" dirty="0">
                <a:solidFill>
                  <a:srgbClr val="FFFFFF"/>
                </a:solidFill>
                <a:latin typeface="Arial"/>
                <a:cs typeface="Arial"/>
              </a:rPr>
              <a:t>pro</a:t>
            </a:r>
            <a:r>
              <a:rPr sz="2700" spc="-5" dirty="0">
                <a:solidFill>
                  <a:srgbClr val="FFFFFF"/>
                </a:solidFill>
                <a:latin typeface="Arial"/>
                <a:cs typeface="Arial"/>
              </a:rPr>
              <a:t>f</a:t>
            </a:r>
            <a:r>
              <a:rPr sz="2700" dirty="0">
                <a:solidFill>
                  <a:srgbClr val="FFFFFF"/>
                </a:solidFill>
                <a:latin typeface="Arial"/>
                <a:cs typeface="Arial"/>
              </a:rPr>
              <a:t>iles</a:t>
            </a:r>
            <a:endParaRPr sz="2700" dirty="0">
              <a:latin typeface="Arial"/>
              <a:cs typeface="Arial"/>
            </a:endParaRPr>
          </a:p>
          <a:p>
            <a:pPr marL="226060" indent="-213360">
              <a:lnSpc>
                <a:spcPct val="100000"/>
              </a:lnSpc>
              <a:spcBef>
                <a:spcPts val="1280"/>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dirty="0">
                <a:solidFill>
                  <a:srgbClr val="FFFFFF"/>
                </a:solidFill>
                <a:latin typeface="Arial"/>
                <a:cs typeface="Arial"/>
              </a:rPr>
              <a:t>1</a:t>
            </a:r>
            <a:r>
              <a:rPr sz="2700" spc="-10" dirty="0">
                <a:solidFill>
                  <a:srgbClr val="FFFFFF"/>
                </a:solidFill>
                <a:latin typeface="Arial"/>
                <a:cs typeface="Arial"/>
              </a:rPr>
              <a:t>,</a:t>
            </a:r>
            <a:r>
              <a:rPr sz="2700" spc="-15" dirty="0">
                <a:solidFill>
                  <a:srgbClr val="FFFFFF"/>
                </a:solidFill>
                <a:latin typeface="Arial"/>
                <a:cs typeface="Arial"/>
              </a:rPr>
              <a:t> </a:t>
            </a:r>
            <a:r>
              <a:rPr sz="2700" dirty="0">
                <a:solidFill>
                  <a:srgbClr val="FFFFFF"/>
                </a:solidFill>
                <a:latin typeface="Arial"/>
                <a:cs typeface="Arial"/>
              </a:rPr>
              <a:t>2</a:t>
            </a:r>
            <a:r>
              <a:rPr sz="2700" spc="-10" dirty="0">
                <a:solidFill>
                  <a:srgbClr val="FFFFFF"/>
                </a:solidFill>
                <a:latin typeface="Arial"/>
                <a:cs typeface="Arial"/>
              </a:rPr>
              <a:t>]</a:t>
            </a:r>
            <a:endParaRPr sz="2700" dirty="0">
              <a:latin typeface="Arial"/>
              <a:cs typeface="Arial"/>
            </a:endParaRPr>
          </a:p>
        </p:txBody>
      </p:sp>
      <p:sp>
        <p:nvSpPr>
          <p:cNvPr id="4" name="object 4"/>
          <p:cNvSpPr/>
          <p:nvPr/>
        </p:nvSpPr>
        <p:spPr>
          <a:xfrm>
            <a:off x="5462154" y="2129118"/>
            <a:ext cx="4173392" cy="330673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2</a:t>
            </a:r>
            <a:r>
              <a:rPr dirty="0"/>
              <a:t>.</a:t>
            </a:r>
            <a:r>
              <a:rPr spc="-25" dirty="0"/>
              <a:t> </a:t>
            </a:r>
            <a:r>
              <a:rPr spc="-15" dirty="0"/>
              <a:t>I</a:t>
            </a:r>
            <a:r>
              <a:rPr spc="-25" dirty="0"/>
              <a:t>npu</a:t>
            </a:r>
            <a:r>
              <a:rPr spc="-10" dirty="0"/>
              <a:t>t</a:t>
            </a:r>
            <a:r>
              <a:rPr spc="-30" dirty="0"/>
              <a:t> </a:t>
            </a:r>
            <a:r>
              <a:rPr spc="-25" dirty="0"/>
              <a:t>an</a:t>
            </a:r>
            <a:r>
              <a:rPr dirty="0"/>
              <a:t>d</a:t>
            </a:r>
            <a:r>
              <a:rPr spc="-40" dirty="0"/>
              <a:t> </a:t>
            </a:r>
            <a:r>
              <a:rPr spc="-15" dirty="0"/>
              <a:t>I</a:t>
            </a:r>
            <a:r>
              <a:rPr spc="-25" dirty="0"/>
              <a:t>n</a:t>
            </a:r>
            <a:r>
              <a:rPr spc="-15" dirty="0"/>
              <a:t>t</a:t>
            </a:r>
            <a:r>
              <a:rPr spc="-25" dirty="0"/>
              <a:t>e</a:t>
            </a:r>
            <a:r>
              <a:rPr spc="-15" dirty="0"/>
              <a:t>r</a:t>
            </a:r>
            <a:r>
              <a:rPr spc="-25" dirty="0"/>
              <a:t>a</a:t>
            </a:r>
            <a:r>
              <a:rPr spc="-20" dirty="0"/>
              <a:t>c</a:t>
            </a:r>
            <a:r>
              <a:rPr spc="-15" dirty="0"/>
              <a:t>t</a:t>
            </a:r>
            <a:r>
              <a:rPr spc="-10" dirty="0"/>
              <a:t>i</a:t>
            </a:r>
            <a:r>
              <a:rPr spc="-25" dirty="0"/>
              <a:t>o</a:t>
            </a:r>
            <a:r>
              <a:rPr dirty="0"/>
              <a:t>n</a:t>
            </a:r>
          </a:p>
        </p:txBody>
      </p:sp>
      <p:sp>
        <p:nvSpPr>
          <p:cNvPr id="3" name="object 3"/>
          <p:cNvSpPr txBox="1"/>
          <p:nvPr/>
        </p:nvSpPr>
        <p:spPr>
          <a:xfrm>
            <a:off x="1203471" y="2129119"/>
            <a:ext cx="4255770" cy="2108835"/>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lien</a:t>
            </a:r>
            <a:r>
              <a:rPr sz="2700" spc="-20" dirty="0">
                <a:solidFill>
                  <a:srgbClr val="FFFFFF"/>
                </a:solidFill>
                <a:latin typeface="Arial"/>
                <a:cs typeface="Arial"/>
              </a:rPr>
              <a:t>t</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er</a:t>
            </a:r>
            <a:r>
              <a:rPr sz="2700" spc="-5" dirty="0">
                <a:solidFill>
                  <a:srgbClr val="FFFFFF"/>
                </a:solidFill>
                <a:latin typeface="Arial"/>
                <a:cs typeface="Arial"/>
              </a:rPr>
              <a:t>v</a:t>
            </a:r>
            <a:r>
              <a:rPr sz="2700" dirty="0">
                <a:solidFill>
                  <a:srgbClr val="FFFFFF"/>
                </a:solidFill>
                <a:latin typeface="Arial"/>
                <a:cs typeface="Arial"/>
              </a:rPr>
              <a:t>ers</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E</a:t>
            </a:r>
            <a:r>
              <a:rPr sz="2700" spc="-10" dirty="0">
                <a:solidFill>
                  <a:srgbClr val="FFFFFF"/>
                </a:solidFill>
                <a:latin typeface="Arial"/>
                <a:cs typeface="Arial"/>
              </a:rPr>
              <a:t>v</a:t>
            </a:r>
            <a:r>
              <a:rPr sz="2700" spc="-5" dirty="0">
                <a:solidFill>
                  <a:srgbClr val="FFFFFF"/>
                </a:solidFill>
                <a:latin typeface="Arial"/>
                <a:cs typeface="Arial"/>
              </a:rPr>
              <a:t>en</a:t>
            </a:r>
            <a:r>
              <a:rPr sz="2700" spc="-10" dirty="0">
                <a:solidFill>
                  <a:srgbClr val="FFFFFF"/>
                </a:solidFill>
                <a:latin typeface="Arial"/>
                <a:cs typeface="Arial"/>
              </a:rPr>
              <a:t>t </a:t>
            </a:r>
            <a:r>
              <a:rPr sz="2700" spc="-5" dirty="0">
                <a:solidFill>
                  <a:srgbClr val="FFFFFF"/>
                </a:solidFill>
                <a:latin typeface="Arial"/>
                <a:cs typeface="Arial"/>
              </a:rPr>
              <a:t>d</a:t>
            </a:r>
            <a:r>
              <a:rPr sz="2700" dirty="0">
                <a:solidFill>
                  <a:srgbClr val="FFFFFF"/>
                </a:solidFill>
                <a:latin typeface="Arial"/>
                <a:cs typeface="Arial"/>
              </a:rPr>
              <a:t>r</a:t>
            </a:r>
            <a:r>
              <a:rPr sz="2700" spc="-5" dirty="0">
                <a:solidFill>
                  <a:srgbClr val="FFFFFF"/>
                </a:solidFill>
                <a:latin typeface="Arial"/>
                <a:cs typeface="Arial"/>
              </a:rPr>
              <a:t>i</a:t>
            </a:r>
            <a:r>
              <a:rPr sz="2700" spc="-10" dirty="0">
                <a:solidFill>
                  <a:srgbClr val="FFFFFF"/>
                </a:solidFill>
                <a:latin typeface="Arial"/>
                <a:cs typeface="Arial"/>
              </a:rPr>
              <a:t>v</a:t>
            </a:r>
            <a:r>
              <a:rPr sz="2700" spc="-5" dirty="0">
                <a:solidFill>
                  <a:srgbClr val="FFFFFF"/>
                </a:solidFill>
                <a:latin typeface="Arial"/>
                <a:cs typeface="Arial"/>
              </a:rPr>
              <a:t>e</a:t>
            </a:r>
            <a:r>
              <a:rPr sz="2700" dirty="0">
                <a:solidFill>
                  <a:srgbClr val="FFFFFF"/>
                </a:solidFill>
                <a:latin typeface="Arial"/>
                <a:cs typeface="Arial"/>
              </a:rPr>
              <a:t>n</a:t>
            </a:r>
            <a:r>
              <a:rPr sz="2700" spc="-10"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og</a:t>
            </a:r>
            <a:r>
              <a:rPr sz="2700" dirty="0">
                <a:solidFill>
                  <a:srgbClr val="FFFFFF"/>
                </a:solidFill>
                <a:latin typeface="Arial"/>
                <a:cs typeface="Arial"/>
              </a:rPr>
              <a:t>r</a:t>
            </a:r>
            <a:r>
              <a:rPr sz="2700" spc="-5" dirty="0">
                <a:solidFill>
                  <a:srgbClr val="FFFFFF"/>
                </a:solidFill>
                <a:latin typeface="Arial"/>
                <a:cs typeface="Arial"/>
              </a:rPr>
              <a:t>amming</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H</a:t>
            </a:r>
            <a:r>
              <a:rPr sz="2700" dirty="0">
                <a:solidFill>
                  <a:srgbClr val="FFFFFF"/>
                </a:solidFill>
                <a:latin typeface="Arial"/>
                <a:cs typeface="Arial"/>
              </a:rPr>
              <a:t>idde</a:t>
            </a:r>
            <a:r>
              <a:rPr sz="2700" spc="-5" dirty="0">
                <a:solidFill>
                  <a:srgbClr val="FFFFFF"/>
                </a:solidFill>
                <a:latin typeface="Arial"/>
                <a:cs typeface="Arial"/>
              </a:rPr>
              <a:t>n</a:t>
            </a:r>
            <a:r>
              <a:rPr sz="2700" dirty="0">
                <a:solidFill>
                  <a:srgbClr val="FFFFFF"/>
                </a:solidFill>
                <a:latin typeface="Arial"/>
                <a:cs typeface="Arial"/>
              </a:rPr>
              <a:t>-</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a:t>
            </a:r>
            <a:r>
              <a:rPr sz="2700" spc="-5" dirty="0">
                <a:solidFill>
                  <a:srgbClr val="FFFFFF"/>
                </a:solidFill>
                <a:latin typeface="Arial"/>
                <a:cs typeface="Arial"/>
              </a:rPr>
              <a:t> </a:t>
            </a:r>
            <a:r>
              <a:rPr sz="2700" dirty="0">
                <a:solidFill>
                  <a:srgbClr val="FFFFFF"/>
                </a:solidFill>
                <a:latin typeface="Arial"/>
                <a:cs typeface="Arial"/>
              </a:rPr>
              <a:t>re</a:t>
            </a:r>
            <a:r>
              <a:rPr sz="2700" spc="-5" dirty="0">
                <a:solidFill>
                  <a:srgbClr val="FFFFFF"/>
                </a:solidFill>
                <a:latin typeface="Arial"/>
                <a:cs typeface="Arial"/>
              </a:rPr>
              <a:t>m</a:t>
            </a:r>
            <a:r>
              <a:rPr sz="2700" dirty="0">
                <a:solidFill>
                  <a:srgbClr val="FFFFFF"/>
                </a:solidFill>
                <a:latin typeface="Arial"/>
                <a:cs typeface="Arial"/>
              </a:rPr>
              <a:t>o</a:t>
            </a:r>
            <a:r>
              <a:rPr sz="2700" spc="-5" dirty="0">
                <a:solidFill>
                  <a:srgbClr val="FFFFFF"/>
                </a:solidFill>
                <a:latin typeface="Arial"/>
                <a:cs typeface="Arial"/>
              </a:rPr>
              <a:t>v</a:t>
            </a:r>
            <a:r>
              <a:rPr sz="2700" dirty="0">
                <a:solidFill>
                  <a:srgbClr val="FFFFFF"/>
                </a:solidFill>
                <a:latin typeface="Arial"/>
                <a:cs typeface="Arial"/>
              </a:rPr>
              <a:t>al</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2]</a:t>
            </a:r>
            <a:endParaRPr sz="2700" dirty="0">
              <a:latin typeface="Arial"/>
              <a:cs typeface="Arial"/>
            </a:endParaRPr>
          </a:p>
        </p:txBody>
      </p:sp>
      <p:sp>
        <p:nvSpPr>
          <p:cNvPr id="4" name="object 4"/>
          <p:cNvSpPr/>
          <p:nvPr/>
        </p:nvSpPr>
        <p:spPr>
          <a:xfrm>
            <a:off x="6487198" y="5057588"/>
            <a:ext cx="1940261" cy="187910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766838" y="5913252"/>
            <a:ext cx="1133475" cy="213995"/>
          </a:xfrm>
          <a:custGeom>
            <a:avLst/>
            <a:gdLst/>
            <a:ahLst/>
            <a:cxnLst/>
            <a:rect l="l" t="t" r="r" b="b"/>
            <a:pathLst>
              <a:path w="1133475" h="213995">
                <a:moveTo>
                  <a:pt x="919793" y="85413"/>
                </a:moveTo>
                <a:lnTo>
                  <a:pt x="919793" y="213533"/>
                </a:lnTo>
                <a:lnTo>
                  <a:pt x="1090635" y="128120"/>
                </a:lnTo>
                <a:lnTo>
                  <a:pt x="941148" y="128120"/>
                </a:lnTo>
                <a:lnTo>
                  <a:pt x="941148" y="85413"/>
                </a:lnTo>
                <a:lnTo>
                  <a:pt x="919793" y="85413"/>
                </a:lnTo>
                <a:close/>
              </a:path>
              <a:path w="1133475" h="213995">
                <a:moveTo>
                  <a:pt x="0" y="85412"/>
                </a:moveTo>
                <a:lnTo>
                  <a:pt x="0" y="128120"/>
                </a:lnTo>
                <a:lnTo>
                  <a:pt x="919793" y="128120"/>
                </a:lnTo>
                <a:lnTo>
                  <a:pt x="919793" y="85413"/>
                </a:lnTo>
                <a:lnTo>
                  <a:pt x="0" y="85412"/>
                </a:lnTo>
                <a:close/>
              </a:path>
              <a:path w="1133475" h="213995">
                <a:moveTo>
                  <a:pt x="919793" y="0"/>
                </a:moveTo>
                <a:lnTo>
                  <a:pt x="919793" y="85413"/>
                </a:lnTo>
                <a:lnTo>
                  <a:pt x="941148" y="85413"/>
                </a:lnTo>
                <a:lnTo>
                  <a:pt x="941148" y="128120"/>
                </a:lnTo>
                <a:lnTo>
                  <a:pt x="1090635" y="128120"/>
                </a:lnTo>
                <a:lnTo>
                  <a:pt x="1133344" y="106767"/>
                </a:lnTo>
                <a:lnTo>
                  <a:pt x="919793" y="0"/>
                </a:lnTo>
                <a:close/>
              </a:path>
            </a:pathLst>
          </a:custGeom>
          <a:solidFill>
            <a:srgbClr val="FFFFFF"/>
          </a:solidFill>
        </p:spPr>
        <p:txBody>
          <a:bodyPr wrap="square" lIns="0" tIns="0" rIns="0" bIns="0" rtlCol="0"/>
          <a:lstStyle/>
          <a:p>
            <a:endParaRPr/>
          </a:p>
        </p:txBody>
      </p:sp>
      <p:sp>
        <p:nvSpPr>
          <p:cNvPr id="11" name="object 11"/>
          <p:cNvSpPr/>
          <p:nvPr/>
        </p:nvSpPr>
        <p:spPr>
          <a:xfrm>
            <a:off x="5242501" y="5902575"/>
            <a:ext cx="1219200" cy="213995"/>
          </a:xfrm>
          <a:custGeom>
            <a:avLst/>
            <a:gdLst/>
            <a:ahLst/>
            <a:cxnLst/>
            <a:rect l="l" t="t" r="r" b="b"/>
            <a:pathLst>
              <a:path w="1219200" h="213995">
                <a:moveTo>
                  <a:pt x="1005215" y="128120"/>
                </a:moveTo>
                <a:lnTo>
                  <a:pt x="1005215" y="213533"/>
                </a:lnTo>
                <a:lnTo>
                  <a:pt x="1176055" y="128120"/>
                </a:lnTo>
                <a:lnTo>
                  <a:pt x="1005215" y="128120"/>
                </a:lnTo>
                <a:close/>
              </a:path>
              <a:path w="1219200" h="213995">
                <a:moveTo>
                  <a:pt x="1005215" y="0"/>
                </a:moveTo>
                <a:lnTo>
                  <a:pt x="1005215" y="128120"/>
                </a:lnTo>
                <a:lnTo>
                  <a:pt x="1026570" y="128120"/>
                </a:lnTo>
                <a:lnTo>
                  <a:pt x="1026570" y="85412"/>
                </a:lnTo>
                <a:lnTo>
                  <a:pt x="1176054" y="85412"/>
                </a:lnTo>
                <a:lnTo>
                  <a:pt x="1005215" y="0"/>
                </a:lnTo>
                <a:close/>
              </a:path>
              <a:path w="1219200" h="213995">
                <a:moveTo>
                  <a:pt x="1176054" y="85412"/>
                </a:moveTo>
                <a:lnTo>
                  <a:pt x="1026570" y="85412"/>
                </a:lnTo>
                <a:lnTo>
                  <a:pt x="1026570" y="128120"/>
                </a:lnTo>
                <a:lnTo>
                  <a:pt x="1176057" y="128118"/>
                </a:lnTo>
                <a:lnTo>
                  <a:pt x="1218765" y="106766"/>
                </a:lnTo>
                <a:lnTo>
                  <a:pt x="1176054" y="85412"/>
                </a:lnTo>
                <a:close/>
              </a:path>
              <a:path w="1219200" h="213995">
                <a:moveTo>
                  <a:pt x="1005215" y="85412"/>
                </a:moveTo>
                <a:lnTo>
                  <a:pt x="1" y="85412"/>
                </a:lnTo>
                <a:lnTo>
                  <a:pt x="0" y="128118"/>
                </a:lnTo>
                <a:lnTo>
                  <a:pt x="1005215" y="128120"/>
                </a:lnTo>
                <a:lnTo>
                  <a:pt x="1005215" y="85412"/>
                </a:lnTo>
                <a:close/>
              </a:path>
            </a:pathLst>
          </a:custGeom>
          <a:solidFill>
            <a:srgbClr val="FFFFFF"/>
          </a:solidFill>
        </p:spPr>
        <p:txBody>
          <a:bodyPr wrap="square" lIns="0" tIns="0" rIns="0" bIns="0" rtlCol="0"/>
          <a:lstStyle/>
          <a:p>
            <a:endParaRPr/>
          </a:p>
        </p:txBody>
      </p:sp>
      <p:grpSp>
        <p:nvGrpSpPr>
          <p:cNvPr id="15" name="Group 14">
            <a:extLst>
              <a:ext uri="{FF2B5EF4-FFF2-40B4-BE49-F238E27FC236}">
                <a16:creationId xmlns:a16="http://schemas.microsoft.com/office/drawing/2014/main" id="{90E65194-6E5C-1205-57D9-0395140FAD26}"/>
              </a:ext>
            </a:extLst>
          </p:cNvPr>
          <p:cNvGrpSpPr/>
          <p:nvPr/>
        </p:nvGrpSpPr>
        <p:grpSpPr>
          <a:xfrm>
            <a:off x="1435196" y="5131255"/>
            <a:ext cx="1307465" cy="1264501"/>
            <a:chOff x="1435196" y="5131255"/>
            <a:chExt cx="1307465" cy="1264501"/>
          </a:xfrm>
        </p:grpSpPr>
        <p:sp>
          <p:nvSpPr>
            <p:cNvPr id="5" name="object 5"/>
            <p:cNvSpPr txBox="1"/>
            <p:nvPr/>
          </p:nvSpPr>
          <p:spPr>
            <a:xfrm>
              <a:off x="1435196" y="5643281"/>
              <a:ext cx="1307465" cy="752475"/>
            </a:xfrm>
            <a:prstGeom prst="rect">
              <a:avLst/>
            </a:prstGeom>
            <a:solidFill>
              <a:srgbClr val="000000"/>
            </a:solidFill>
            <a:ln w="48808">
              <a:solidFill>
                <a:srgbClr val="FFFFFF"/>
              </a:solidFill>
            </a:ln>
          </p:spPr>
          <p:txBody>
            <a:bodyPr vert="horz" wrap="square" lIns="0" tIns="0" rIns="0" bIns="0" rtlCol="0">
              <a:spAutoFit/>
            </a:bodyPr>
            <a:lstStyle/>
            <a:p>
              <a:pPr marL="62865">
                <a:lnSpc>
                  <a:spcPct val="100000"/>
                </a:lnSpc>
              </a:pPr>
              <a:r>
                <a:rPr sz="4000" spc="30" dirty="0">
                  <a:solidFill>
                    <a:srgbClr val="FFFFFF"/>
                  </a:solidFill>
                  <a:latin typeface="Arial"/>
                  <a:cs typeface="Arial"/>
                </a:rPr>
                <a:t>C</a:t>
              </a:r>
              <a:r>
                <a:rPr sz="4000" spc="20" dirty="0">
                  <a:solidFill>
                    <a:srgbClr val="FFFFFF"/>
                  </a:solidFill>
                  <a:latin typeface="Arial"/>
                  <a:cs typeface="Arial"/>
                </a:rPr>
                <a:t>P</a:t>
              </a:r>
              <a:r>
                <a:rPr sz="4000" dirty="0">
                  <a:solidFill>
                    <a:srgbClr val="FFFFFF"/>
                  </a:solidFill>
                  <a:latin typeface="Arial"/>
                  <a:cs typeface="Arial"/>
                </a:rPr>
                <a:t>U</a:t>
              </a:r>
              <a:endParaRPr sz="4000" dirty="0">
                <a:latin typeface="Arial"/>
                <a:cs typeface="Arial"/>
              </a:endParaRPr>
            </a:p>
          </p:txBody>
        </p:sp>
        <p:sp>
          <p:nvSpPr>
            <p:cNvPr id="12" name="object 12"/>
            <p:cNvSpPr txBox="1"/>
            <p:nvPr/>
          </p:nvSpPr>
          <p:spPr>
            <a:xfrm>
              <a:off x="1559168" y="5131255"/>
              <a:ext cx="1068705" cy="332105"/>
            </a:xfrm>
            <a:prstGeom prst="rect">
              <a:avLst/>
            </a:prstGeom>
          </p:spPr>
          <p:txBody>
            <a:bodyPr vert="horz" wrap="square" lIns="0" tIns="0" rIns="0" bIns="0" rtlCol="0">
              <a:spAutoFit/>
            </a:bodyPr>
            <a:lstStyle/>
            <a:p>
              <a:pPr marL="12700">
                <a:lnSpc>
                  <a:spcPct val="100000"/>
                </a:lnSpc>
              </a:pPr>
              <a:r>
                <a:rPr sz="2300" dirty="0">
                  <a:solidFill>
                    <a:srgbClr val="FFFFFF"/>
                  </a:solidFill>
                  <a:latin typeface="MS PGothic"/>
                  <a:cs typeface="MS PGothic"/>
                </a:rPr>
                <a:t>“</a:t>
              </a:r>
              <a:r>
                <a:rPr sz="2300" spc="5" dirty="0">
                  <a:solidFill>
                    <a:srgbClr val="FFFFFF"/>
                  </a:solidFill>
                  <a:latin typeface="Arial"/>
                  <a:cs typeface="Arial"/>
                </a:rPr>
                <a:t>Clien</a:t>
              </a:r>
              <a:r>
                <a:rPr sz="2300" spc="-15" dirty="0">
                  <a:solidFill>
                    <a:srgbClr val="FFFFFF"/>
                  </a:solidFill>
                  <a:latin typeface="Arial"/>
                  <a:cs typeface="Arial"/>
                </a:rPr>
                <a:t>t</a:t>
              </a:r>
              <a:r>
                <a:rPr sz="2300" dirty="0">
                  <a:solidFill>
                    <a:srgbClr val="FFFFFF"/>
                  </a:solidFill>
                  <a:latin typeface="MS PGothic"/>
                  <a:cs typeface="MS PGothic"/>
                </a:rPr>
                <a:t>”</a:t>
              </a:r>
              <a:endParaRPr sz="2300" dirty="0">
                <a:latin typeface="MS PGothic"/>
                <a:cs typeface="MS PGothic"/>
              </a:endParaRPr>
            </a:p>
          </p:txBody>
        </p:sp>
      </p:grpSp>
      <p:sp>
        <p:nvSpPr>
          <p:cNvPr id="14" name="object 14"/>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19</a:t>
            </a:r>
            <a:endParaRPr dirty="0"/>
          </a:p>
        </p:txBody>
      </p:sp>
      <p:grpSp>
        <p:nvGrpSpPr>
          <p:cNvPr id="17" name="Group 16">
            <a:extLst>
              <a:ext uri="{FF2B5EF4-FFF2-40B4-BE49-F238E27FC236}">
                <a16:creationId xmlns:a16="http://schemas.microsoft.com/office/drawing/2014/main" id="{F3C2B8C7-9B57-F135-5040-37BB8E588306}"/>
              </a:ext>
            </a:extLst>
          </p:cNvPr>
          <p:cNvGrpSpPr/>
          <p:nvPr/>
        </p:nvGrpSpPr>
        <p:grpSpPr>
          <a:xfrm>
            <a:off x="3924588" y="5131255"/>
            <a:ext cx="1336675" cy="1264501"/>
            <a:chOff x="3924588" y="5131255"/>
            <a:chExt cx="1336675" cy="1264501"/>
          </a:xfrm>
        </p:grpSpPr>
        <p:sp>
          <p:nvSpPr>
            <p:cNvPr id="7" name="object 7"/>
            <p:cNvSpPr txBox="1"/>
            <p:nvPr/>
          </p:nvSpPr>
          <p:spPr>
            <a:xfrm>
              <a:off x="3999749" y="5760082"/>
              <a:ext cx="1135380" cy="533400"/>
            </a:xfrm>
            <a:prstGeom prst="rect">
              <a:avLst/>
            </a:prstGeom>
          </p:spPr>
          <p:txBody>
            <a:bodyPr vert="horz" wrap="square" lIns="0" tIns="0" rIns="0" bIns="0" rtlCol="0">
              <a:spAutoFit/>
            </a:bodyPr>
            <a:lstStyle/>
            <a:p>
              <a:pPr marL="12700">
                <a:lnSpc>
                  <a:spcPct val="100000"/>
                </a:lnSpc>
              </a:pPr>
              <a:r>
                <a:rPr sz="4000" spc="20" dirty="0">
                  <a:solidFill>
                    <a:srgbClr val="FFFFFF"/>
                  </a:solidFill>
                  <a:latin typeface="Arial"/>
                  <a:cs typeface="Arial"/>
                </a:rPr>
                <a:t>GPU</a:t>
              </a:r>
              <a:endParaRPr sz="4000" dirty="0">
                <a:latin typeface="Arial"/>
                <a:cs typeface="Arial"/>
              </a:endParaRPr>
            </a:p>
          </p:txBody>
        </p:sp>
        <p:grpSp>
          <p:nvGrpSpPr>
            <p:cNvPr id="16" name="Group 15">
              <a:extLst>
                <a:ext uri="{FF2B5EF4-FFF2-40B4-BE49-F238E27FC236}">
                  <a16:creationId xmlns:a16="http://schemas.microsoft.com/office/drawing/2014/main" id="{3BF2E491-3CC2-983F-7D3C-4FAECC20831E}"/>
                </a:ext>
              </a:extLst>
            </p:cNvPr>
            <p:cNvGrpSpPr/>
            <p:nvPr/>
          </p:nvGrpSpPr>
          <p:grpSpPr>
            <a:xfrm>
              <a:off x="3924588" y="5131255"/>
              <a:ext cx="1336675" cy="1264501"/>
              <a:chOff x="3924588" y="5131255"/>
              <a:chExt cx="1336675" cy="1264501"/>
            </a:xfrm>
          </p:grpSpPr>
          <p:sp>
            <p:nvSpPr>
              <p:cNvPr id="6" name="object 6"/>
              <p:cNvSpPr/>
              <p:nvPr/>
            </p:nvSpPr>
            <p:spPr>
              <a:xfrm>
                <a:off x="3924588" y="5643281"/>
                <a:ext cx="1336675" cy="752475"/>
              </a:xfrm>
              <a:custGeom>
                <a:avLst/>
                <a:gdLst/>
                <a:ahLst/>
                <a:cxnLst/>
                <a:rect l="l" t="t" r="r" b="b"/>
                <a:pathLst>
                  <a:path w="1336675" h="752475">
                    <a:moveTo>
                      <a:pt x="0" y="0"/>
                    </a:moveTo>
                    <a:lnTo>
                      <a:pt x="1336218" y="0"/>
                    </a:lnTo>
                    <a:lnTo>
                      <a:pt x="1336218" y="751946"/>
                    </a:lnTo>
                    <a:lnTo>
                      <a:pt x="0" y="751946"/>
                    </a:lnTo>
                    <a:lnTo>
                      <a:pt x="0" y="0"/>
                    </a:lnTo>
                    <a:close/>
                  </a:path>
                </a:pathLst>
              </a:custGeom>
              <a:ln w="48808">
                <a:solidFill>
                  <a:srgbClr val="FFFFFF"/>
                </a:solidFill>
              </a:ln>
            </p:spPr>
            <p:txBody>
              <a:bodyPr wrap="square" lIns="0" tIns="0" rIns="0" bIns="0" rtlCol="0"/>
              <a:lstStyle/>
              <a:p>
                <a:endParaRPr/>
              </a:p>
            </p:txBody>
          </p:sp>
          <p:sp>
            <p:nvSpPr>
              <p:cNvPr id="13" name="object 13"/>
              <p:cNvSpPr txBox="1"/>
              <p:nvPr/>
            </p:nvSpPr>
            <p:spPr>
              <a:xfrm>
                <a:off x="3999749" y="5131255"/>
                <a:ext cx="1181735" cy="332105"/>
              </a:xfrm>
              <a:prstGeom prst="rect">
                <a:avLst/>
              </a:prstGeom>
            </p:spPr>
            <p:txBody>
              <a:bodyPr vert="horz" wrap="square" lIns="0" tIns="0" rIns="0" bIns="0" rtlCol="0">
                <a:spAutoFit/>
              </a:bodyPr>
              <a:lstStyle/>
              <a:p>
                <a:pPr marL="12700">
                  <a:lnSpc>
                    <a:spcPct val="100000"/>
                  </a:lnSpc>
                </a:pPr>
                <a:r>
                  <a:rPr sz="2300" dirty="0">
                    <a:solidFill>
                      <a:srgbClr val="FFFFFF"/>
                    </a:solidFill>
                    <a:latin typeface="MS PGothic"/>
                    <a:cs typeface="MS PGothic"/>
                  </a:rPr>
                  <a:t>“</a:t>
                </a:r>
                <a:r>
                  <a:rPr sz="2300" dirty="0">
                    <a:solidFill>
                      <a:srgbClr val="FFFFFF"/>
                    </a:solidFill>
                    <a:latin typeface="Arial"/>
                    <a:cs typeface="Arial"/>
                  </a:rPr>
                  <a:t>S</a:t>
                </a:r>
                <a:r>
                  <a:rPr sz="2300" spc="5" dirty="0">
                    <a:solidFill>
                      <a:srgbClr val="FFFFFF"/>
                    </a:solidFill>
                    <a:latin typeface="Arial"/>
                    <a:cs typeface="Arial"/>
                  </a:rPr>
                  <a:t>e</a:t>
                </a:r>
                <a:r>
                  <a:rPr sz="2300" dirty="0">
                    <a:solidFill>
                      <a:srgbClr val="FFFFFF"/>
                    </a:solidFill>
                    <a:latin typeface="Arial"/>
                    <a:cs typeface="Arial"/>
                  </a:rPr>
                  <a:t>rv</a:t>
                </a:r>
                <a:r>
                  <a:rPr sz="2300" spc="5" dirty="0">
                    <a:solidFill>
                      <a:srgbClr val="FFFFFF"/>
                    </a:solidFill>
                    <a:latin typeface="Arial"/>
                    <a:cs typeface="Arial"/>
                  </a:rPr>
                  <a:t>e</a:t>
                </a:r>
                <a:r>
                  <a:rPr sz="2300" dirty="0">
                    <a:solidFill>
                      <a:srgbClr val="FFFFFF"/>
                    </a:solidFill>
                    <a:latin typeface="Arial"/>
                    <a:cs typeface="Arial"/>
                  </a:rPr>
                  <a:t>r</a:t>
                </a:r>
                <a:r>
                  <a:rPr sz="2300" dirty="0">
                    <a:solidFill>
                      <a:srgbClr val="FFFFFF"/>
                    </a:solidFill>
                    <a:latin typeface="MS PGothic"/>
                    <a:cs typeface="MS PGothic"/>
                  </a:rPr>
                  <a:t>”</a:t>
                </a:r>
                <a:endParaRPr sz="2300" dirty="0">
                  <a:latin typeface="MS PGothic"/>
                  <a:cs typeface="MS PGothic"/>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lang="en-US" spc="-30" dirty="0"/>
              <a:t>P</a:t>
            </a:r>
            <a:r>
              <a:rPr lang="en-US" spc="-15" dirty="0"/>
              <a:t>r</a:t>
            </a:r>
            <a:r>
              <a:rPr lang="en-US" spc="-30" dirty="0"/>
              <a:t>e</a:t>
            </a:r>
            <a:r>
              <a:rPr lang="en-US" spc="-15" dirty="0"/>
              <a:t>r</a:t>
            </a:r>
            <a:r>
              <a:rPr lang="en-US" spc="-30" dirty="0"/>
              <a:t>equ</a:t>
            </a:r>
            <a:r>
              <a:rPr lang="en-US" spc="-10" dirty="0"/>
              <a:t>i</a:t>
            </a:r>
            <a:r>
              <a:rPr lang="en-US" spc="-25" dirty="0"/>
              <a:t>s</a:t>
            </a:r>
            <a:r>
              <a:rPr lang="en-US" spc="-10" dirty="0"/>
              <a:t>i</a:t>
            </a:r>
            <a:r>
              <a:rPr lang="en-US" spc="-25" dirty="0"/>
              <a:t>t</a:t>
            </a:r>
            <a:r>
              <a:rPr lang="en-US" spc="-30" dirty="0"/>
              <a:t>e</a:t>
            </a:r>
            <a:r>
              <a:rPr lang="en-US" dirty="0"/>
              <a:t>s</a:t>
            </a:r>
            <a:endParaRPr dirty="0"/>
          </a:p>
        </p:txBody>
      </p:sp>
      <p:sp>
        <p:nvSpPr>
          <p:cNvPr id="4" name="object 4"/>
          <p:cNvSpPr txBox="1"/>
          <p:nvPr/>
        </p:nvSpPr>
        <p:spPr>
          <a:xfrm>
            <a:off x="8707630" y="6807160"/>
            <a:ext cx="110489" cy="184666"/>
          </a:xfrm>
          <a:prstGeom prst="rect">
            <a:avLst/>
          </a:prstGeom>
        </p:spPr>
        <p:txBody>
          <a:bodyPr vert="horz" wrap="square" lIns="0" tIns="0" rIns="0" bIns="0" rtlCol="0">
            <a:spAutoFit/>
          </a:bodyPr>
          <a:lstStyle/>
          <a:p>
            <a:pPr marL="12700">
              <a:lnSpc>
                <a:spcPct val="100000"/>
              </a:lnSpc>
            </a:pPr>
            <a:r>
              <a:rPr lang="en-US" sz="1200" dirty="0">
                <a:solidFill>
                  <a:srgbClr val="FFFFFF"/>
                </a:solidFill>
                <a:latin typeface="Arial"/>
                <a:cs typeface="Arial"/>
              </a:rPr>
              <a:t>2</a:t>
            </a:r>
            <a:endParaRPr sz="1200" dirty="0">
              <a:latin typeface="Arial"/>
              <a:cs typeface="Arial"/>
            </a:endParaRPr>
          </a:p>
        </p:txBody>
      </p:sp>
      <p:sp>
        <p:nvSpPr>
          <p:cNvPr id="3" name="object 3"/>
          <p:cNvSpPr txBox="1"/>
          <p:nvPr/>
        </p:nvSpPr>
        <p:spPr>
          <a:xfrm>
            <a:off x="617104" y="1986319"/>
            <a:ext cx="8759825" cy="2759730"/>
          </a:xfrm>
          <a:prstGeom prst="rect">
            <a:avLst/>
          </a:prstGeom>
        </p:spPr>
        <p:txBody>
          <a:bodyPr vert="horz" wrap="square" lIns="0" tIns="0" rIns="0" bIns="0" rtlCol="0">
            <a:spAutoFit/>
          </a:bodyPr>
          <a:lstStyle/>
          <a:p>
            <a:pPr marL="295910" indent="-283210">
              <a:lnSpc>
                <a:spcPct val="100000"/>
              </a:lnSpc>
              <a:buClr>
                <a:srgbClr val="FFFFFF"/>
              </a:buClr>
              <a:buFont typeface="Arial"/>
              <a:buChar char="•"/>
              <a:tabLst>
                <a:tab pos="226695" algn="l"/>
              </a:tabLst>
            </a:pPr>
            <a:r>
              <a:rPr sz="2700" spc="-5" dirty="0">
                <a:solidFill>
                  <a:srgbClr val="FFFFFF"/>
                </a:solidFill>
                <a:latin typeface="Arial"/>
                <a:cs typeface="Arial"/>
              </a:rPr>
              <a:t>D</a:t>
            </a:r>
            <a:r>
              <a:rPr sz="2700"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a</a:t>
            </a:r>
            <a:r>
              <a:rPr sz="2700" spc="-10" dirty="0">
                <a:solidFill>
                  <a:srgbClr val="FFFFFF"/>
                </a:solidFill>
                <a:latin typeface="Arial"/>
                <a:cs typeface="Arial"/>
              </a:rPr>
              <a:t> </a:t>
            </a:r>
            <a:r>
              <a:rPr sz="2700" spc="-15" dirty="0">
                <a:solidFill>
                  <a:srgbClr val="FFFFFF"/>
                </a:solidFill>
                <a:latin typeface="Arial"/>
                <a:cs typeface="Arial"/>
              </a:rPr>
              <a:t>S</a:t>
            </a:r>
            <a:r>
              <a:rPr sz="2700" spc="-20" dirty="0">
                <a:solidFill>
                  <a:srgbClr val="FFFFFF"/>
                </a:solidFill>
                <a:latin typeface="Arial"/>
                <a:cs typeface="Arial"/>
              </a:rPr>
              <a:t>t</a:t>
            </a:r>
            <a:r>
              <a:rPr sz="2700" dirty="0">
                <a:solidFill>
                  <a:srgbClr val="FFFFFF"/>
                </a:solidFill>
                <a:latin typeface="Arial"/>
                <a:cs typeface="Arial"/>
              </a:rPr>
              <a:t>ru</a:t>
            </a:r>
            <a:r>
              <a:rPr sz="2700" spc="-20" dirty="0">
                <a:solidFill>
                  <a:srgbClr val="FFFFFF"/>
                </a:solidFill>
                <a:latin typeface="Arial"/>
                <a:cs typeface="Arial"/>
              </a:rPr>
              <a:t>ct</a:t>
            </a:r>
            <a:r>
              <a:rPr sz="2700" dirty="0">
                <a:solidFill>
                  <a:srgbClr val="FFFFFF"/>
                </a:solidFill>
                <a:latin typeface="Arial"/>
                <a:cs typeface="Arial"/>
              </a:rPr>
              <a:t>ures</a:t>
            </a:r>
            <a:r>
              <a:rPr sz="2700" spc="-15" dirty="0">
                <a:solidFill>
                  <a:srgbClr val="FFFFFF"/>
                </a:solidFill>
                <a:latin typeface="Arial"/>
                <a:cs typeface="Arial"/>
              </a:rPr>
              <a:t> </a:t>
            </a:r>
            <a:r>
              <a:rPr sz="2700" dirty="0">
                <a:solidFill>
                  <a:srgbClr val="FFFFFF"/>
                </a:solidFill>
                <a:latin typeface="Arial"/>
                <a:cs typeface="Arial"/>
              </a:rPr>
              <a:t>and</a:t>
            </a:r>
            <a:r>
              <a:rPr sz="2700" spc="-10" dirty="0">
                <a:solidFill>
                  <a:srgbClr val="FFFFFF"/>
                </a:solidFill>
                <a:latin typeface="Arial"/>
                <a:cs typeface="Arial"/>
              </a:rPr>
              <a:t> </a:t>
            </a:r>
            <a:r>
              <a:rPr sz="2700" spc="-40" dirty="0">
                <a:solidFill>
                  <a:srgbClr val="FFFFFF"/>
                </a:solidFill>
                <a:latin typeface="Arial"/>
                <a:cs typeface="Arial"/>
              </a:rPr>
              <a:t>O</a:t>
            </a:r>
            <a:r>
              <a:rPr sz="2700" dirty="0">
                <a:solidFill>
                  <a:srgbClr val="FFFFFF"/>
                </a:solidFill>
                <a:latin typeface="Arial"/>
                <a:cs typeface="Arial"/>
              </a:rPr>
              <a:t>bje</a:t>
            </a:r>
            <a:r>
              <a:rPr sz="2700" spc="-20" dirty="0">
                <a:solidFill>
                  <a:srgbClr val="FFFFFF"/>
                </a:solidFill>
                <a:latin typeface="Arial"/>
                <a:cs typeface="Arial"/>
              </a:rPr>
              <a:t>c</a:t>
            </a:r>
            <a:r>
              <a:rPr sz="2700" spc="-35" dirty="0">
                <a:solidFill>
                  <a:srgbClr val="FFFFFF"/>
                </a:solidFill>
                <a:latin typeface="Arial"/>
                <a:cs typeface="Arial"/>
              </a:rPr>
              <a:t>t</a:t>
            </a:r>
            <a:r>
              <a:rPr sz="2700" dirty="0">
                <a:solidFill>
                  <a:srgbClr val="FFFFFF"/>
                </a:solidFill>
                <a:latin typeface="Arial"/>
                <a:cs typeface="Arial"/>
              </a:rPr>
              <a:t>-</a:t>
            </a:r>
            <a:r>
              <a:rPr sz="2700" spc="-40" dirty="0">
                <a:solidFill>
                  <a:srgbClr val="FFFFFF"/>
                </a:solidFill>
                <a:latin typeface="Arial"/>
                <a:cs typeface="Arial"/>
              </a:rPr>
              <a:t>O</a:t>
            </a:r>
            <a:r>
              <a:rPr sz="2700" spc="-10" dirty="0">
                <a:solidFill>
                  <a:srgbClr val="FFFFFF"/>
                </a:solidFill>
                <a:latin typeface="Arial"/>
                <a:cs typeface="Arial"/>
              </a:rPr>
              <a:t>r</a:t>
            </a:r>
            <a:r>
              <a:rPr sz="2700" spc="-5" dirty="0">
                <a:solidFill>
                  <a:srgbClr val="FFFFFF"/>
                </a:solidFill>
                <a:latin typeface="Arial"/>
                <a:cs typeface="Arial"/>
              </a:rPr>
              <a:t>ien</a:t>
            </a:r>
            <a:r>
              <a:rPr sz="2700" spc="-15"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De</a:t>
            </a:r>
            <a:r>
              <a:rPr sz="2700" spc="-10" dirty="0">
                <a:solidFill>
                  <a:srgbClr val="FFFFFF"/>
                </a:solidFill>
                <a:latin typeface="Arial"/>
                <a:cs typeface="Arial"/>
              </a:rPr>
              <a:t>s</a:t>
            </a:r>
            <a:r>
              <a:rPr sz="2700" spc="-5" dirty="0">
                <a:solidFill>
                  <a:srgbClr val="FFFFFF"/>
                </a:solidFill>
                <a:latin typeface="Arial"/>
                <a:cs typeface="Arial"/>
              </a:rPr>
              <a:t>ign</a:t>
            </a:r>
            <a:endParaRPr sz="2700" dirty="0">
              <a:latin typeface="Arial"/>
              <a:cs typeface="Arial"/>
            </a:endParaRPr>
          </a:p>
          <a:p>
            <a:pPr>
              <a:lnSpc>
                <a:spcPct val="100000"/>
              </a:lnSpc>
              <a:spcBef>
                <a:spcPts val="0"/>
              </a:spcBef>
              <a:buClr>
                <a:srgbClr val="FFFFFF"/>
              </a:buClr>
              <a:buFont typeface="Arial"/>
              <a:buChar char="•"/>
            </a:pPr>
            <a:endParaRPr sz="2400" dirty="0">
              <a:latin typeface="Times New Roman"/>
              <a:cs typeface="Times New Roman"/>
            </a:endParaRPr>
          </a:p>
          <a:p>
            <a:pPr marL="226060" indent="-213360">
              <a:lnSpc>
                <a:spcPct val="100000"/>
              </a:lnSpc>
              <a:buClr>
                <a:srgbClr val="FFFFFF"/>
              </a:buClr>
              <a:buFont typeface="Arial"/>
              <a:buChar char="•"/>
              <a:tabLst>
                <a:tab pos="226695" algn="l"/>
              </a:tabLst>
            </a:pPr>
            <a:r>
              <a:rPr sz="2700" spc="-5" dirty="0">
                <a:solidFill>
                  <a:srgbClr val="FFFFFF"/>
                </a:solidFill>
                <a:latin typeface="Arial"/>
                <a:cs typeface="Arial"/>
              </a:rPr>
              <a:t>L</a:t>
            </a:r>
            <a:r>
              <a:rPr sz="2700" dirty="0">
                <a:solidFill>
                  <a:srgbClr val="FFFFFF"/>
                </a:solidFill>
                <a:latin typeface="Arial"/>
                <a:cs typeface="Arial"/>
              </a:rPr>
              <a:t>i</a:t>
            </a:r>
            <a:r>
              <a:rPr sz="2700" spc="-5" dirty="0">
                <a:solidFill>
                  <a:srgbClr val="FFFFFF"/>
                </a:solidFill>
                <a:latin typeface="Arial"/>
                <a:cs typeface="Arial"/>
              </a:rPr>
              <a:t>nea</a:t>
            </a:r>
            <a:r>
              <a:rPr sz="2700" dirty="0">
                <a:solidFill>
                  <a:srgbClr val="FFFFFF"/>
                </a:solidFill>
                <a:latin typeface="Arial"/>
                <a:cs typeface="Arial"/>
              </a:rPr>
              <a:t>r</a:t>
            </a:r>
            <a:r>
              <a:rPr sz="2700" spc="-155" dirty="0">
                <a:solidFill>
                  <a:srgbClr val="FFFFFF"/>
                </a:solidFill>
                <a:latin typeface="Arial"/>
                <a:cs typeface="Arial"/>
              </a:rPr>
              <a:t> </a:t>
            </a:r>
            <a:r>
              <a:rPr sz="2700" spc="-15" dirty="0">
                <a:solidFill>
                  <a:srgbClr val="FFFFFF"/>
                </a:solidFill>
                <a:latin typeface="Arial"/>
                <a:cs typeface="Arial"/>
              </a:rPr>
              <a:t>A</a:t>
            </a:r>
            <a:r>
              <a:rPr sz="2700" dirty="0">
                <a:solidFill>
                  <a:srgbClr val="FFFFFF"/>
                </a:solidFill>
                <a:latin typeface="Arial"/>
                <a:cs typeface="Arial"/>
              </a:rPr>
              <a:t>l</a:t>
            </a:r>
            <a:r>
              <a:rPr sz="2700" spc="-5" dirty="0">
                <a:solidFill>
                  <a:srgbClr val="FFFFFF"/>
                </a:solidFill>
                <a:latin typeface="Arial"/>
                <a:cs typeface="Arial"/>
              </a:rPr>
              <a:t>geb</a:t>
            </a:r>
            <a:r>
              <a:rPr sz="2700" dirty="0">
                <a:solidFill>
                  <a:srgbClr val="FFFFFF"/>
                </a:solidFill>
                <a:latin typeface="Arial"/>
                <a:cs typeface="Arial"/>
              </a:rPr>
              <a:t>ra</a:t>
            </a:r>
            <a:endParaRPr sz="2700" dirty="0">
              <a:latin typeface="Arial"/>
              <a:cs typeface="Arial"/>
            </a:endParaRPr>
          </a:p>
          <a:p>
            <a:pPr>
              <a:lnSpc>
                <a:spcPct val="100000"/>
              </a:lnSpc>
              <a:spcBef>
                <a:spcPts val="52"/>
              </a:spcBef>
              <a:buClr>
                <a:srgbClr val="FFFFFF"/>
              </a:buClr>
              <a:buFont typeface="Arial"/>
              <a:buChar char="•"/>
            </a:pPr>
            <a:endParaRPr sz="2250" dirty="0">
              <a:latin typeface="Times New Roman"/>
              <a:cs typeface="Times New Roman"/>
            </a:endParaRPr>
          </a:p>
          <a:p>
            <a:pPr marL="226060" indent="-213360">
              <a:lnSpc>
                <a:spcPct val="100000"/>
              </a:lnSpc>
              <a:buClr>
                <a:srgbClr val="FFFFFF"/>
              </a:buClr>
              <a:buFont typeface="Arial"/>
              <a:buChar char="•"/>
              <a:tabLst>
                <a:tab pos="226695" algn="l"/>
              </a:tabLst>
            </a:pP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m</a:t>
            </a:r>
            <a:r>
              <a:rPr sz="2700" dirty="0">
                <a:solidFill>
                  <a:srgbClr val="FFFFFF"/>
                </a:solidFill>
                <a:latin typeface="Arial"/>
                <a:cs typeface="Arial"/>
              </a:rPr>
              <a:t>iliari</a:t>
            </a:r>
            <a:r>
              <a:rPr sz="2700" spc="-20" dirty="0">
                <a:solidFill>
                  <a:srgbClr val="FFFFFF"/>
                </a:solidFill>
                <a:latin typeface="Arial"/>
                <a:cs typeface="Arial"/>
              </a:rPr>
              <a:t>t</a:t>
            </a:r>
            <a:r>
              <a:rPr sz="2700" dirty="0">
                <a:solidFill>
                  <a:srgbClr val="FFFFFF"/>
                </a:solidFill>
                <a:latin typeface="Arial"/>
                <a:cs typeface="Arial"/>
              </a:rPr>
              <a:t>y</a:t>
            </a:r>
            <a:r>
              <a:rPr sz="2700" spc="-15" dirty="0">
                <a:solidFill>
                  <a:srgbClr val="FFFFFF"/>
                </a:solidFill>
                <a:latin typeface="Arial"/>
                <a:cs typeface="Arial"/>
              </a:rPr>
              <a:t> </a:t>
            </a:r>
            <a:r>
              <a:rPr sz="2700" spc="-5" dirty="0">
                <a:solidFill>
                  <a:srgbClr val="FFFFFF"/>
                </a:solidFill>
                <a:latin typeface="Arial"/>
                <a:cs typeface="Arial"/>
              </a:rPr>
              <a:t>w</a:t>
            </a:r>
            <a:r>
              <a:rPr sz="2700" dirty="0">
                <a:solidFill>
                  <a:srgbClr val="FFFFFF"/>
                </a:solidFill>
                <a:latin typeface="Arial"/>
                <a:cs typeface="Arial"/>
              </a:rPr>
              <a:t>i</a:t>
            </a:r>
            <a:r>
              <a:rPr sz="2700" spc="-20" dirty="0">
                <a:solidFill>
                  <a:srgbClr val="FFFFFF"/>
                </a:solidFill>
                <a:latin typeface="Arial"/>
                <a:cs typeface="Arial"/>
              </a:rPr>
              <a:t>t</a:t>
            </a:r>
            <a:r>
              <a:rPr sz="2700" dirty="0">
                <a:solidFill>
                  <a:srgbClr val="FFFFFF"/>
                </a:solidFill>
                <a:latin typeface="Arial"/>
                <a:cs typeface="Arial"/>
              </a:rPr>
              <a:t>h</a:t>
            </a:r>
            <a:r>
              <a:rPr sz="2700" spc="-1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al</a:t>
            </a:r>
            <a:r>
              <a:rPr sz="2700" spc="-5" dirty="0">
                <a:solidFill>
                  <a:srgbClr val="FFFFFF"/>
                </a:solidFill>
                <a:latin typeface="Arial"/>
                <a:cs typeface="Arial"/>
              </a:rPr>
              <a:t>c</a:t>
            </a:r>
            <a:r>
              <a:rPr sz="2700" dirty="0">
                <a:solidFill>
                  <a:srgbClr val="FFFFFF"/>
                </a:solidFill>
                <a:latin typeface="Arial"/>
                <a:cs typeface="Arial"/>
              </a:rPr>
              <a:t>ulus</a:t>
            </a:r>
            <a:endParaRPr sz="2700" dirty="0">
              <a:latin typeface="Arial"/>
              <a:cs typeface="Arial"/>
            </a:endParaRPr>
          </a:p>
          <a:p>
            <a:pPr>
              <a:lnSpc>
                <a:spcPct val="100000"/>
              </a:lnSpc>
              <a:spcBef>
                <a:spcPts val="0"/>
              </a:spcBef>
              <a:buClr>
                <a:srgbClr val="FFFFFF"/>
              </a:buClr>
              <a:buFont typeface="Arial"/>
              <a:buChar char="•"/>
            </a:pPr>
            <a:endParaRPr sz="2400" dirty="0">
              <a:latin typeface="Times New Roman"/>
              <a:cs typeface="Times New Roman"/>
            </a:endParaRPr>
          </a:p>
          <a:p>
            <a:pPr marL="226060" indent="-213360">
              <a:lnSpc>
                <a:spcPct val="100000"/>
              </a:lnSpc>
              <a:buClr>
                <a:srgbClr val="FFFFFF"/>
              </a:buClr>
              <a:buFont typeface="Arial"/>
              <a:buChar char="•"/>
              <a:tabLst>
                <a:tab pos="226695" algn="l"/>
              </a:tabLst>
            </a:pPr>
            <a:r>
              <a:rPr sz="2700" dirty="0">
                <a:solidFill>
                  <a:srgbClr val="FFFFFF"/>
                </a:solidFill>
                <a:latin typeface="Arial"/>
                <a:cs typeface="Arial"/>
              </a:rPr>
              <a:t>C</a:t>
            </a:r>
            <a:r>
              <a:rPr lang="en-US" sz="2700" dirty="0">
                <a:solidFill>
                  <a:srgbClr val="FFFFFF"/>
                </a:solidFill>
                <a:latin typeface="Arial"/>
                <a:cs typeface="Arial"/>
              </a:rPr>
              <a:t>/C++</a:t>
            </a:r>
            <a:r>
              <a:rPr sz="2700" spc="-15" dirty="0">
                <a:solidFill>
                  <a:srgbClr val="FFFFFF"/>
                </a:solidFill>
                <a:latin typeface="Arial"/>
                <a:cs typeface="Arial"/>
              </a:rPr>
              <a:t> </a:t>
            </a:r>
            <a:r>
              <a:rPr sz="2700" dirty="0">
                <a:solidFill>
                  <a:srgbClr val="FFFFFF"/>
                </a:solidFill>
                <a:latin typeface="Arial"/>
                <a:cs typeface="Arial"/>
              </a:rPr>
              <a:t>progra</a:t>
            </a:r>
            <a:r>
              <a:rPr sz="2700" spc="-5" dirty="0">
                <a:solidFill>
                  <a:srgbClr val="FFFFFF"/>
                </a:solidFill>
                <a:latin typeface="Arial"/>
                <a:cs typeface="Arial"/>
              </a:rPr>
              <a:t>mm</a:t>
            </a:r>
            <a:r>
              <a:rPr sz="2700" dirty="0">
                <a:solidFill>
                  <a:srgbClr val="FFFFFF"/>
                </a:solidFill>
                <a:latin typeface="Arial"/>
                <a:cs typeface="Arial"/>
              </a:rPr>
              <a:t>ing</a:t>
            </a:r>
            <a:r>
              <a:rPr sz="2700" spc="-10" dirty="0">
                <a:solidFill>
                  <a:srgbClr val="FFFFFF"/>
                </a:solidFill>
                <a:latin typeface="Arial"/>
                <a:cs typeface="Arial"/>
              </a:rPr>
              <a:t> </a:t>
            </a:r>
            <a:r>
              <a:rPr sz="2700" spc="-5" dirty="0">
                <a:solidFill>
                  <a:srgbClr val="FFFFFF"/>
                </a:solidFill>
                <a:latin typeface="Arial"/>
                <a:cs typeface="Arial"/>
              </a:rPr>
              <a:t>sk</a:t>
            </a:r>
            <a:r>
              <a:rPr sz="2700" dirty="0">
                <a:solidFill>
                  <a:srgbClr val="FFFFFF"/>
                </a:solidFill>
                <a:latin typeface="Arial"/>
                <a:cs typeface="Arial"/>
              </a:rPr>
              <a:t>ills</a:t>
            </a:r>
            <a:endParaRPr sz="2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3</a:t>
            </a:r>
            <a:r>
              <a:rPr dirty="0"/>
              <a:t>.</a:t>
            </a:r>
            <a:r>
              <a:rPr spc="-25" dirty="0"/>
              <a:t> </a:t>
            </a:r>
            <a:r>
              <a:rPr spc="-65" dirty="0"/>
              <a:t>G</a:t>
            </a:r>
            <a:r>
              <a:rPr spc="-55" dirty="0"/>
              <a:t>P</a:t>
            </a:r>
            <a:r>
              <a:rPr dirty="0"/>
              <a:t>U</a:t>
            </a:r>
            <a:r>
              <a:rPr spc="-45" dirty="0"/>
              <a:t> </a:t>
            </a:r>
            <a:r>
              <a:rPr spc="-30" dirty="0"/>
              <a:t>Shade</a:t>
            </a:r>
            <a:r>
              <a:rPr spc="-15" dirty="0"/>
              <a:t>r</a:t>
            </a:r>
            <a:r>
              <a:rPr dirty="0"/>
              <a:t>s</a:t>
            </a:r>
          </a:p>
        </p:txBody>
      </p:sp>
      <p:sp>
        <p:nvSpPr>
          <p:cNvPr id="3" name="object 3"/>
          <p:cNvSpPr txBox="1"/>
          <p:nvPr/>
        </p:nvSpPr>
        <p:spPr>
          <a:xfrm>
            <a:off x="1202843" y="1925359"/>
            <a:ext cx="3928745" cy="3276600"/>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160" dirty="0">
                <a:solidFill>
                  <a:srgbClr val="FFFFFF"/>
                </a:solidFill>
                <a:latin typeface="Arial"/>
                <a:cs typeface="Arial"/>
              </a:rPr>
              <a:t>V</a:t>
            </a:r>
            <a:r>
              <a:rPr sz="2700" spc="-5" dirty="0">
                <a:solidFill>
                  <a:srgbClr val="FFFFFF"/>
                </a:solidFill>
                <a:latin typeface="Arial"/>
                <a:cs typeface="Arial"/>
              </a:rPr>
              <a:t>e</a:t>
            </a:r>
            <a:r>
              <a:rPr sz="2700" dirty="0">
                <a:solidFill>
                  <a:srgbClr val="FFFFFF"/>
                </a:solidFill>
                <a:latin typeface="Arial"/>
                <a:cs typeface="Arial"/>
              </a:rPr>
              <a:t>r</a:t>
            </a:r>
            <a:r>
              <a:rPr sz="2700" spc="-2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x</a:t>
            </a:r>
            <a:r>
              <a:rPr sz="2700" spc="-15"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og</a:t>
            </a:r>
            <a:r>
              <a:rPr sz="2700" dirty="0">
                <a:solidFill>
                  <a:srgbClr val="FFFFFF"/>
                </a:solidFill>
                <a:latin typeface="Arial"/>
                <a:cs typeface="Arial"/>
              </a:rPr>
              <a:t>r</a:t>
            </a:r>
            <a:r>
              <a:rPr sz="2700" spc="-5" dirty="0">
                <a:solidFill>
                  <a:srgbClr val="FFFFFF"/>
                </a:solidFill>
                <a:latin typeface="Arial"/>
                <a:cs typeface="Arial"/>
              </a:rPr>
              <a:t>a</a:t>
            </a:r>
            <a:r>
              <a:rPr sz="2700" dirty="0">
                <a:solidFill>
                  <a:srgbClr val="FFFFFF"/>
                </a:solidFill>
                <a:latin typeface="Arial"/>
                <a:cs typeface="Arial"/>
              </a:rPr>
              <a:t>m</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25" dirty="0">
                <a:solidFill>
                  <a:srgbClr val="FFFFFF"/>
                </a:solidFill>
                <a:latin typeface="Arial"/>
                <a:cs typeface="Arial"/>
              </a:rPr>
              <a:t>F</a:t>
            </a:r>
            <a:r>
              <a:rPr sz="2700" spc="-10" dirty="0">
                <a:solidFill>
                  <a:srgbClr val="FFFFFF"/>
                </a:solidFill>
                <a:latin typeface="Arial"/>
                <a:cs typeface="Arial"/>
              </a:rPr>
              <a:t>r</a:t>
            </a:r>
            <a:r>
              <a:rPr sz="2700" dirty="0">
                <a:solidFill>
                  <a:srgbClr val="FFFFFF"/>
                </a:solidFill>
                <a:latin typeface="Arial"/>
                <a:cs typeface="Arial"/>
              </a:rPr>
              <a:t>ag</a:t>
            </a:r>
            <a:r>
              <a:rPr sz="2700" spc="-5" dirty="0">
                <a:solidFill>
                  <a:srgbClr val="FFFFFF"/>
                </a:solidFill>
                <a:latin typeface="Arial"/>
                <a:cs typeface="Arial"/>
              </a:rPr>
              <a:t>m</a:t>
            </a:r>
            <a:r>
              <a:rPr sz="2700" dirty="0">
                <a:solidFill>
                  <a:srgbClr val="FFFFFF"/>
                </a:solidFill>
                <a:latin typeface="Arial"/>
                <a:cs typeface="Arial"/>
              </a:rPr>
              <a:t>en</a:t>
            </a:r>
            <a:r>
              <a:rPr sz="2700" spc="-10" dirty="0">
                <a:solidFill>
                  <a:srgbClr val="FFFFFF"/>
                </a:solidFill>
                <a:latin typeface="Arial"/>
                <a:cs typeface="Arial"/>
              </a:rPr>
              <a:t>t</a:t>
            </a:r>
            <a:r>
              <a:rPr sz="2700" spc="-15" dirty="0">
                <a:solidFill>
                  <a:srgbClr val="FFFFFF"/>
                </a:solidFill>
                <a:latin typeface="Arial"/>
                <a:cs typeface="Arial"/>
              </a:rPr>
              <a:t> </a:t>
            </a:r>
            <a:r>
              <a:rPr sz="2700" dirty="0">
                <a:solidFill>
                  <a:srgbClr val="FFFFFF"/>
                </a:solidFill>
                <a:latin typeface="Arial"/>
                <a:cs typeface="Arial"/>
              </a:rPr>
              <a:t>program</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P</a:t>
            </a:r>
            <a:r>
              <a:rPr sz="2700" dirty="0">
                <a:solidFill>
                  <a:srgbClr val="FFFFFF"/>
                </a:solidFill>
                <a:latin typeface="Arial"/>
                <a:cs typeface="Arial"/>
              </a:rPr>
              <a:t>i</a:t>
            </a:r>
            <a:r>
              <a:rPr sz="2700" spc="-5" dirty="0">
                <a:solidFill>
                  <a:srgbClr val="FFFFFF"/>
                </a:solidFill>
                <a:latin typeface="Arial"/>
                <a:cs typeface="Arial"/>
              </a:rPr>
              <a:t>pe</a:t>
            </a:r>
            <a:r>
              <a:rPr sz="2700" dirty="0">
                <a:solidFill>
                  <a:srgbClr val="FFFFFF"/>
                </a:solidFill>
                <a:latin typeface="Arial"/>
                <a:cs typeface="Arial"/>
              </a:rPr>
              <a:t>li</a:t>
            </a:r>
            <a:r>
              <a:rPr sz="2700" spc="-5" dirty="0">
                <a:solidFill>
                  <a:srgbClr val="FFFFFF"/>
                </a:solidFill>
                <a:latin typeface="Arial"/>
                <a:cs typeface="Arial"/>
              </a:rPr>
              <a:t>n</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og</a:t>
            </a:r>
            <a:r>
              <a:rPr sz="2700" dirty="0">
                <a:solidFill>
                  <a:srgbClr val="FFFFFF"/>
                </a:solidFill>
                <a:latin typeface="Arial"/>
                <a:cs typeface="Arial"/>
              </a:rPr>
              <a:t>r</a:t>
            </a:r>
            <a:r>
              <a:rPr sz="2700" spc="-5" dirty="0">
                <a:solidFill>
                  <a:srgbClr val="FFFFFF"/>
                </a:solidFill>
                <a:latin typeface="Arial"/>
                <a:cs typeface="Arial"/>
              </a:rPr>
              <a:t>a</a:t>
            </a:r>
            <a:r>
              <a:rPr sz="2700" dirty="0">
                <a:solidFill>
                  <a:srgbClr val="FFFFFF"/>
                </a:solidFill>
                <a:latin typeface="Arial"/>
                <a:cs typeface="Arial"/>
              </a:rPr>
              <a:t>m</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had</a:t>
            </a:r>
            <a:r>
              <a:rPr sz="2700" dirty="0">
                <a:solidFill>
                  <a:srgbClr val="FFFFFF"/>
                </a:solidFill>
                <a:latin typeface="Arial"/>
                <a:cs typeface="Arial"/>
              </a:rPr>
              <a:t>i</a:t>
            </a:r>
            <a:r>
              <a:rPr sz="2700" spc="-5" dirty="0">
                <a:solidFill>
                  <a:srgbClr val="FFFFFF"/>
                </a:solidFill>
                <a:latin typeface="Arial"/>
                <a:cs typeface="Arial"/>
              </a:rPr>
              <a:t>n</a:t>
            </a:r>
            <a:r>
              <a:rPr sz="2700" dirty="0">
                <a:solidFill>
                  <a:srgbClr val="FFFFFF"/>
                </a:solidFill>
                <a:latin typeface="Arial"/>
                <a:cs typeface="Arial"/>
              </a:rPr>
              <a:t>g</a:t>
            </a:r>
            <a:r>
              <a:rPr sz="2700" spc="-10" dirty="0">
                <a:solidFill>
                  <a:srgbClr val="FFFFFF"/>
                </a:solidFill>
                <a:latin typeface="Arial"/>
                <a:cs typeface="Arial"/>
              </a:rPr>
              <a:t> </a:t>
            </a:r>
            <a:r>
              <a:rPr sz="2700" dirty="0">
                <a:solidFill>
                  <a:srgbClr val="FFFFFF"/>
                </a:solidFill>
                <a:latin typeface="Arial"/>
                <a:cs typeface="Arial"/>
              </a:rPr>
              <a:t>l</a:t>
            </a:r>
            <a:r>
              <a:rPr sz="2700" spc="-5" dirty="0">
                <a:solidFill>
                  <a:srgbClr val="FFFFFF"/>
                </a:solidFill>
                <a:latin typeface="Arial"/>
                <a:cs typeface="Arial"/>
              </a:rPr>
              <a:t>anguage</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G</a:t>
            </a:r>
            <a:r>
              <a:rPr sz="2700" spc="-5" dirty="0">
                <a:solidFill>
                  <a:srgbClr val="FFFFFF"/>
                </a:solidFill>
                <a:latin typeface="Arial"/>
                <a:cs typeface="Arial"/>
              </a:rPr>
              <a:t>L</a:t>
            </a:r>
            <a:r>
              <a:rPr sz="2700" spc="-15" dirty="0">
                <a:solidFill>
                  <a:srgbClr val="FFFFFF"/>
                </a:solidFill>
                <a:latin typeface="Arial"/>
                <a:cs typeface="Arial"/>
              </a:rPr>
              <a:t>S</a:t>
            </a:r>
            <a:r>
              <a:rPr sz="2700" dirty="0">
                <a:solidFill>
                  <a:srgbClr val="FFFFFF"/>
                </a:solidFill>
                <a:latin typeface="Arial"/>
                <a:cs typeface="Arial"/>
              </a:rPr>
              <a:t>L</a:t>
            </a:r>
            <a:r>
              <a:rPr sz="2700" spc="-110" dirty="0">
                <a:solidFill>
                  <a:srgbClr val="FFFFFF"/>
                </a:solidFill>
                <a:latin typeface="Arial"/>
                <a:cs typeface="Arial"/>
              </a:rPr>
              <a:t> </a:t>
            </a:r>
            <a:r>
              <a:rPr sz="2700" spc="-10" dirty="0">
                <a:solidFill>
                  <a:srgbClr val="FFFFFF"/>
                </a:solidFill>
                <a:latin typeface="Arial"/>
                <a:cs typeface="Arial"/>
              </a:rPr>
              <a:t>s</a:t>
            </a:r>
            <a:r>
              <a:rPr sz="2700" spc="-5" dirty="0">
                <a:solidFill>
                  <a:srgbClr val="FFFFFF"/>
                </a:solidFill>
                <a:latin typeface="Arial"/>
                <a:cs typeface="Arial"/>
              </a:rPr>
              <a:t>hadin</a:t>
            </a:r>
            <a:r>
              <a:rPr sz="2700" dirty="0">
                <a:solidFill>
                  <a:srgbClr val="FFFFFF"/>
                </a:solidFill>
                <a:latin typeface="Arial"/>
                <a:cs typeface="Arial"/>
              </a:rPr>
              <a:t>g</a:t>
            </a:r>
            <a:r>
              <a:rPr sz="2700" spc="-10" dirty="0">
                <a:solidFill>
                  <a:srgbClr val="FFFFFF"/>
                </a:solidFill>
                <a:latin typeface="Arial"/>
                <a:cs typeface="Arial"/>
              </a:rPr>
              <a:t> </a:t>
            </a:r>
            <a:r>
              <a:rPr sz="2700" spc="-5" dirty="0">
                <a:solidFill>
                  <a:srgbClr val="FFFFFF"/>
                </a:solidFill>
                <a:latin typeface="Arial"/>
                <a:cs typeface="Arial"/>
              </a:rPr>
              <a:t>languag</a:t>
            </a:r>
            <a:r>
              <a:rPr sz="2700" dirty="0">
                <a:solidFill>
                  <a:srgbClr val="FFFFFF"/>
                </a:solidFill>
                <a:latin typeface="Arial"/>
                <a:cs typeface="Arial"/>
              </a:rPr>
              <a:t>e</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0" dirty="0">
                <a:solidFill>
                  <a:srgbClr val="FFFFFF"/>
                </a:solidFill>
                <a:latin typeface="Arial"/>
                <a:cs typeface="Arial"/>
              </a:rPr>
              <a:t>I</a:t>
            </a:r>
            <a:r>
              <a:rPr sz="2700" spc="-5" dirty="0">
                <a:solidFill>
                  <a:srgbClr val="FFFFFF"/>
                </a:solidFill>
                <a:latin typeface="Arial"/>
                <a:cs typeface="Arial"/>
              </a:rPr>
              <a:t>n</a:t>
            </a:r>
            <a:r>
              <a:rPr sz="2700" spc="-1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ct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r>
              <a:rPr sz="2700" spc="-10" dirty="0">
                <a:solidFill>
                  <a:srgbClr val="FFFFFF"/>
                </a:solidFill>
                <a:latin typeface="Arial"/>
                <a:cs typeface="Arial"/>
              </a:rPr>
              <a:t> </a:t>
            </a:r>
            <a:r>
              <a:rPr sz="2700" spc="-5" dirty="0">
                <a:solidFill>
                  <a:srgbClr val="FFFFFF"/>
                </a:solidFill>
                <a:latin typeface="Arial"/>
                <a:cs typeface="Arial"/>
              </a:rPr>
              <a:t>w</a:t>
            </a:r>
            <a:r>
              <a:rPr sz="2700" dirty="0">
                <a:solidFill>
                  <a:srgbClr val="FFFFFF"/>
                </a:solidFill>
                <a:latin typeface="Arial"/>
                <a:cs typeface="Arial"/>
              </a:rPr>
              <a:t>i</a:t>
            </a:r>
            <a:r>
              <a:rPr sz="2700" spc="-10" dirty="0">
                <a:solidFill>
                  <a:srgbClr val="FFFFFF"/>
                </a:solidFill>
                <a:latin typeface="Arial"/>
                <a:cs typeface="Arial"/>
              </a:rPr>
              <a:t>t</a:t>
            </a:r>
            <a:r>
              <a:rPr sz="2700" dirty="0">
                <a:solidFill>
                  <a:srgbClr val="FFFFFF"/>
                </a:solidFill>
                <a:latin typeface="Arial"/>
                <a:cs typeface="Arial"/>
              </a:rPr>
              <a:t>h</a:t>
            </a:r>
            <a:r>
              <a:rPr sz="2700" spc="-10"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endParaRPr sz="2700" dirty="0">
              <a:latin typeface="Arial"/>
              <a:cs typeface="Arial"/>
            </a:endParaRPr>
          </a:p>
        </p:txBody>
      </p:sp>
      <p:sp>
        <p:nvSpPr>
          <p:cNvPr id="5" name="object 5"/>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20</a:t>
            </a:r>
            <a:endParaRPr sz="1200" dirty="0">
              <a:latin typeface="Arial"/>
              <a:cs typeface="Arial"/>
            </a:endParaRPr>
          </a:p>
        </p:txBody>
      </p:sp>
      <p:grpSp>
        <p:nvGrpSpPr>
          <p:cNvPr id="9" name="Group 8">
            <a:extLst>
              <a:ext uri="{FF2B5EF4-FFF2-40B4-BE49-F238E27FC236}">
                <a16:creationId xmlns:a16="http://schemas.microsoft.com/office/drawing/2014/main" id="{A80497BD-B44A-72AB-616B-BC315AA541FB}"/>
              </a:ext>
            </a:extLst>
          </p:cNvPr>
          <p:cNvGrpSpPr/>
          <p:nvPr/>
        </p:nvGrpSpPr>
        <p:grpSpPr>
          <a:xfrm>
            <a:off x="4919701" y="376280"/>
            <a:ext cx="4884299" cy="4017054"/>
            <a:chOff x="4919701" y="376280"/>
            <a:chExt cx="4884299" cy="4017054"/>
          </a:xfrm>
        </p:grpSpPr>
        <p:pic>
          <p:nvPicPr>
            <p:cNvPr id="7" name="Picture 6" descr="A diagram of different shades of colors&#10;&#10;Description automatically generated">
              <a:extLst>
                <a:ext uri="{FF2B5EF4-FFF2-40B4-BE49-F238E27FC236}">
                  <a16:creationId xmlns:a16="http://schemas.microsoft.com/office/drawing/2014/main" id="{193F0C74-7CCB-DD4D-A976-23CAF412A225}"/>
                </a:ext>
              </a:extLst>
            </p:cNvPr>
            <p:cNvPicPr>
              <a:picLocks noChangeAspect="1"/>
            </p:cNvPicPr>
            <p:nvPr/>
          </p:nvPicPr>
          <p:blipFill rotWithShape="1">
            <a:blip r:embed="rId3">
              <a:extLst>
                <a:ext uri="{28A0092B-C50C-407E-A947-70E740481C1C}">
                  <a14:useLocalDpi xmlns:a14="http://schemas.microsoft.com/office/drawing/2010/main" val="0"/>
                </a:ext>
              </a:extLst>
            </a:blip>
            <a:srcRect l="22307"/>
            <a:stretch/>
          </p:blipFill>
          <p:spPr>
            <a:xfrm>
              <a:off x="4919701" y="376280"/>
              <a:ext cx="4884299" cy="3593835"/>
            </a:xfrm>
            <a:prstGeom prst="rect">
              <a:avLst/>
            </a:prstGeom>
          </p:spPr>
        </p:pic>
        <p:sp>
          <p:nvSpPr>
            <p:cNvPr id="8" name="object 3">
              <a:extLst>
                <a:ext uri="{FF2B5EF4-FFF2-40B4-BE49-F238E27FC236}">
                  <a16:creationId xmlns:a16="http://schemas.microsoft.com/office/drawing/2014/main" id="{2FBE9E13-93CC-D508-B48F-16A6DB8B6E64}"/>
                </a:ext>
              </a:extLst>
            </p:cNvPr>
            <p:cNvSpPr txBox="1"/>
            <p:nvPr/>
          </p:nvSpPr>
          <p:spPr>
            <a:xfrm>
              <a:off x="5552043" y="3847031"/>
              <a:ext cx="3619613" cy="546303"/>
            </a:xfrm>
            <a:prstGeom prst="rect">
              <a:avLst/>
            </a:prstGeom>
          </p:spPr>
          <p:txBody>
            <a:bodyPr vert="horz" wrap="square" lIns="0" tIns="0" rIns="0" bIns="0" rtlCol="0">
              <a:spAutoFit/>
            </a:bodyPr>
            <a:lstStyle/>
            <a:p>
              <a:pPr marR="5080" algn="r">
                <a:lnSpc>
                  <a:spcPct val="100000"/>
                </a:lnSpc>
              </a:pPr>
              <a:endParaRPr sz="1200" dirty="0">
                <a:latin typeface="Arial"/>
                <a:cs typeface="Arial"/>
              </a:endParaRPr>
            </a:p>
            <a:p>
              <a:pPr marL="12700">
                <a:lnSpc>
                  <a:spcPct val="100000"/>
                </a:lnSpc>
                <a:spcBef>
                  <a:spcPts val="250"/>
                </a:spcBef>
              </a:pPr>
              <a:r>
                <a:rPr lang="en-US" sz="2100" dirty="0">
                  <a:solidFill>
                    <a:srgbClr val="FFFFFF"/>
                  </a:solidFill>
                  <a:latin typeface="Arial"/>
                  <a:cs typeface="Arial"/>
                </a:rPr>
                <a:t>S</a:t>
              </a:r>
              <a:r>
                <a:rPr lang="en-US" sz="2100" spc="5" dirty="0">
                  <a:solidFill>
                    <a:srgbClr val="FFFFFF"/>
                  </a:solidFill>
                  <a:latin typeface="Arial"/>
                  <a:cs typeface="Arial"/>
                </a:rPr>
                <a:t>ource</a:t>
              </a:r>
              <a:r>
                <a:rPr lang="en-US" sz="2100" spc="-10" dirty="0">
                  <a:solidFill>
                    <a:srgbClr val="FFFFFF"/>
                  </a:solidFill>
                  <a:latin typeface="Arial"/>
                  <a:cs typeface="Arial"/>
                </a:rPr>
                <a:t>:</a:t>
              </a:r>
              <a:r>
                <a:rPr lang="en-US" sz="2100" spc="5" dirty="0">
                  <a:solidFill>
                    <a:srgbClr val="FFFFFF"/>
                  </a:solidFill>
                  <a:latin typeface="Arial"/>
                  <a:cs typeface="Arial"/>
                </a:rPr>
                <a:t> </a:t>
              </a:r>
              <a:r>
                <a:rPr lang="en-US" sz="2100" spc="-10" dirty="0" err="1">
                  <a:solidFill>
                    <a:srgbClr val="FFFFFF"/>
                  </a:solidFill>
                  <a:latin typeface="Arial"/>
                  <a:cs typeface="Arial"/>
                </a:rPr>
                <a:t>LearnOpenGL</a:t>
              </a:r>
              <a:endParaRPr sz="2100" dirty="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4</a:t>
            </a:r>
            <a:r>
              <a:rPr dirty="0"/>
              <a:t>.</a:t>
            </a:r>
            <a:r>
              <a:rPr spc="-25" dirty="0"/>
              <a:t> </a:t>
            </a:r>
            <a:r>
              <a:rPr spc="-35" dirty="0"/>
              <a:t>O</a:t>
            </a:r>
            <a:r>
              <a:rPr spc="-30" dirty="0"/>
              <a:t>b</a:t>
            </a:r>
            <a:r>
              <a:rPr spc="-10" dirty="0"/>
              <a:t>j</a:t>
            </a:r>
            <a:r>
              <a:rPr spc="-30" dirty="0"/>
              <a:t>e</a:t>
            </a:r>
            <a:r>
              <a:rPr spc="-20" dirty="0"/>
              <a:t>c</a:t>
            </a:r>
            <a:r>
              <a:rPr spc="-25" dirty="0"/>
              <a:t>t</a:t>
            </a:r>
            <a:r>
              <a:rPr dirty="0"/>
              <a:t>s</a:t>
            </a:r>
            <a:r>
              <a:rPr spc="-35" dirty="0"/>
              <a:t> </a:t>
            </a:r>
            <a:r>
              <a:rPr dirty="0"/>
              <a:t>&amp;</a:t>
            </a:r>
            <a:r>
              <a:rPr spc="-105" dirty="0"/>
              <a:t> </a:t>
            </a:r>
            <a:r>
              <a:rPr spc="-180" dirty="0"/>
              <a:t>T</a:t>
            </a:r>
            <a:r>
              <a:rPr spc="-30" dirty="0"/>
              <a:t>r</a:t>
            </a:r>
            <a:r>
              <a:rPr spc="-25" dirty="0"/>
              <a:t>an</a:t>
            </a:r>
            <a:r>
              <a:rPr spc="-20" dirty="0"/>
              <a:t>s</a:t>
            </a:r>
            <a:r>
              <a:rPr spc="-25" dirty="0"/>
              <a:t>fo</a:t>
            </a:r>
            <a:r>
              <a:rPr spc="-15" dirty="0"/>
              <a:t>r</a:t>
            </a:r>
            <a:r>
              <a:rPr spc="-35" dirty="0"/>
              <a:t>m</a:t>
            </a:r>
            <a:r>
              <a:rPr spc="-25" dirty="0"/>
              <a:t>at</a:t>
            </a:r>
            <a:r>
              <a:rPr spc="-10" dirty="0"/>
              <a:t>i</a:t>
            </a:r>
            <a:r>
              <a:rPr spc="-25" dirty="0"/>
              <a:t>on</a:t>
            </a:r>
            <a:r>
              <a:rPr dirty="0"/>
              <a:t>s</a:t>
            </a:r>
          </a:p>
        </p:txBody>
      </p:sp>
      <p:sp>
        <p:nvSpPr>
          <p:cNvPr id="3" name="object 3"/>
          <p:cNvSpPr txBox="1"/>
          <p:nvPr/>
        </p:nvSpPr>
        <p:spPr>
          <a:xfrm>
            <a:off x="1202843" y="1925359"/>
            <a:ext cx="5072380" cy="3644900"/>
          </a:xfrm>
          <a:prstGeom prst="rect">
            <a:avLst/>
          </a:prstGeom>
        </p:spPr>
        <p:txBody>
          <a:bodyPr vert="horz" wrap="square" lIns="0" tIns="0" rIns="0" bIns="0" rtlCol="0">
            <a:spAutoFit/>
          </a:bodyPr>
          <a:lstStyle/>
          <a:p>
            <a:pPr marL="201295" indent="-188595">
              <a:lnSpc>
                <a:spcPct val="100000"/>
              </a:lnSpc>
              <a:buClr>
                <a:srgbClr val="FFFFFF"/>
              </a:buClr>
              <a:buFont typeface="Arial"/>
              <a:buChar char="•"/>
              <a:tabLst>
                <a:tab pos="226695" algn="l"/>
              </a:tabLst>
            </a:pPr>
            <a:r>
              <a:rPr sz="2700" spc="-5" dirty="0">
                <a:solidFill>
                  <a:srgbClr val="FFFFFF"/>
                </a:solidFill>
                <a:latin typeface="Arial"/>
                <a:cs typeface="Arial"/>
              </a:rPr>
              <a:t>Linea</a:t>
            </a:r>
            <a:r>
              <a:rPr sz="2700" dirty="0">
                <a:solidFill>
                  <a:srgbClr val="FFFFFF"/>
                </a:solidFill>
                <a:latin typeface="Arial"/>
                <a:cs typeface="Arial"/>
              </a:rPr>
              <a:t>r</a:t>
            </a:r>
            <a:r>
              <a:rPr sz="2700" spc="-5" dirty="0">
                <a:solidFill>
                  <a:srgbClr val="FFFFFF"/>
                </a:solidFill>
                <a:latin typeface="Arial"/>
                <a:cs typeface="Arial"/>
              </a:rPr>
              <a:t> algeb</a:t>
            </a:r>
            <a:r>
              <a:rPr sz="2700" dirty="0">
                <a:solidFill>
                  <a:srgbClr val="FFFFFF"/>
                </a:solidFill>
                <a:latin typeface="Arial"/>
                <a:cs typeface="Arial"/>
              </a:rPr>
              <a:t>ra</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ev</a:t>
            </a:r>
            <a:r>
              <a:rPr sz="2700" dirty="0">
                <a:solidFill>
                  <a:srgbClr val="FFFFFF"/>
                </a:solidFill>
                <a:latin typeface="Arial"/>
                <a:cs typeface="Arial"/>
              </a:rPr>
              <a:t>i</a:t>
            </a:r>
            <a:r>
              <a:rPr sz="2700" spc="-5" dirty="0">
                <a:solidFill>
                  <a:srgbClr val="FFFFFF"/>
                </a:solidFill>
                <a:latin typeface="Arial"/>
                <a:cs typeface="Arial"/>
              </a:rPr>
              <a:t>e</a:t>
            </a:r>
            <a:r>
              <a:rPr sz="2700" dirty="0">
                <a:solidFill>
                  <a:srgbClr val="FFFFFF"/>
                </a:solidFill>
                <a:latin typeface="Arial"/>
                <a:cs typeface="Arial"/>
              </a:rPr>
              <a:t>w</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oordina</a:t>
            </a:r>
            <a:r>
              <a:rPr sz="2700" spc="-20" dirty="0">
                <a:solidFill>
                  <a:srgbClr val="FFFFFF"/>
                </a:solidFill>
                <a:latin typeface="Arial"/>
                <a:cs typeface="Arial"/>
              </a:rPr>
              <a:t>t</a:t>
            </a:r>
            <a:r>
              <a:rPr sz="2700" dirty="0">
                <a:solidFill>
                  <a:srgbClr val="FFFFFF"/>
                </a:solidFill>
                <a:latin typeface="Arial"/>
                <a:cs typeface="Arial"/>
              </a:rPr>
              <a:t>e</a:t>
            </a:r>
            <a:r>
              <a:rPr sz="2700" spc="-15" dirty="0">
                <a:solidFill>
                  <a:srgbClr val="FFFFFF"/>
                </a:solidFill>
                <a:latin typeface="Arial"/>
                <a:cs typeface="Arial"/>
              </a:rPr>
              <a:t> </a:t>
            </a:r>
            <a:r>
              <a:rPr sz="2700" spc="-5" dirty="0">
                <a:solidFill>
                  <a:srgbClr val="FFFFFF"/>
                </a:solidFill>
                <a:latin typeface="Arial"/>
                <a:cs typeface="Arial"/>
              </a:rPr>
              <a:t>syst</a:t>
            </a:r>
            <a:r>
              <a:rPr sz="2700" dirty="0">
                <a:solidFill>
                  <a:srgbClr val="FFFFFF"/>
                </a:solidFill>
                <a:latin typeface="Arial"/>
                <a:cs typeface="Arial"/>
              </a:rPr>
              <a:t>e</a:t>
            </a:r>
            <a:r>
              <a:rPr sz="2700" spc="-5" dirty="0">
                <a:solidFill>
                  <a:srgbClr val="FFFFFF"/>
                </a:solidFill>
                <a:latin typeface="Arial"/>
                <a:cs typeface="Arial"/>
              </a:rPr>
              <a:t>m</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20" dirty="0">
                <a:solidFill>
                  <a:srgbClr val="FFFFFF"/>
                </a:solidFill>
                <a:latin typeface="Arial"/>
                <a:cs typeface="Arial"/>
              </a:rPr>
              <a:t>f</a:t>
            </a:r>
            <a:r>
              <a:rPr sz="2700" spc="-10" dirty="0">
                <a:solidFill>
                  <a:srgbClr val="FFFFFF"/>
                </a:solidFill>
                <a:latin typeface="Arial"/>
                <a:cs typeface="Arial"/>
              </a:rPr>
              <a:t>r</a:t>
            </a:r>
            <a:r>
              <a:rPr sz="2700" spc="-5" dirty="0">
                <a:solidFill>
                  <a:srgbClr val="FFFFFF"/>
                </a:solidFill>
                <a:latin typeface="Arial"/>
                <a:cs typeface="Arial"/>
              </a:rPr>
              <a:t>ame</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R</a:t>
            </a:r>
            <a:r>
              <a:rPr sz="2700" dirty="0">
                <a:solidFill>
                  <a:srgbClr val="FFFFFF"/>
                </a:solidFill>
                <a:latin typeface="Arial"/>
                <a:cs typeface="Arial"/>
              </a:rPr>
              <a:t>o</a:t>
            </a:r>
            <a:r>
              <a:rPr sz="2700" spc="-20" dirty="0">
                <a:solidFill>
                  <a:srgbClr val="FFFFFF"/>
                </a:solidFill>
                <a:latin typeface="Arial"/>
                <a:cs typeface="Arial"/>
              </a:rPr>
              <a:t>t</a:t>
            </a:r>
            <a:r>
              <a:rPr sz="2700"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ion</a:t>
            </a:r>
            <a:r>
              <a:rPr sz="2700" spc="-10" dirty="0">
                <a:solidFill>
                  <a:srgbClr val="FFFFFF"/>
                </a:solidFill>
                <a:latin typeface="Arial"/>
                <a:cs typeface="Arial"/>
              </a:rPr>
              <a:t>,</a:t>
            </a:r>
            <a:r>
              <a:rPr sz="2700" spc="-20" dirty="0">
                <a:solidFill>
                  <a:srgbClr val="FFFFFF"/>
                </a:solidFill>
                <a:latin typeface="Arial"/>
                <a:cs typeface="Arial"/>
              </a:rPr>
              <a:t> t</a:t>
            </a:r>
            <a:r>
              <a:rPr sz="2700" spc="-10" dirty="0">
                <a:solidFill>
                  <a:srgbClr val="FFFFFF"/>
                </a:solidFill>
                <a:latin typeface="Arial"/>
                <a:cs typeface="Arial"/>
              </a:rPr>
              <a:t>r</a:t>
            </a:r>
            <a:r>
              <a:rPr sz="2700" spc="-5" dirty="0">
                <a:solidFill>
                  <a:srgbClr val="FFFFFF"/>
                </a:solidFill>
                <a:latin typeface="Arial"/>
                <a:cs typeface="Arial"/>
              </a:rPr>
              <a:t>an</a:t>
            </a:r>
            <a:r>
              <a:rPr sz="2700" spc="-10" dirty="0">
                <a:solidFill>
                  <a:srgbClr val="FFFFFF"/>
                </a:solidFill>
                <a:latin typeface="Arial"/>
                <a:cs typeface="Arial"/>
              </a:rPr>
              <a:t>s</a:t>
            </a:r>
            <a:r>
              <a:rPr sz="2700" dirty="0">
                <a:solidFill>
                  <a:srgbClr val="FFFFFF"/>
                </a:solidFill>
                <a:latin typeface="Arial"/>
                <a:cs typeface="Arial"/>
              </a:rPr>
              <a:t>l</a:t>
            </a:r>
            <a:r>
              <a:rPr sz="2700" spc="-5" dirty="0">
                <a:solidFill>
                  <a:srgbClr val="FFFFFF"/>
                </a:solidFill>
                <a:latin typeface="Arial"/>
                <a:cs typeface="Arial"/>
              </a:rPr>
              <a:t>a</a:t>
            </a:r>
            <a:r>
              <a:rPr sz="2700" spc="-1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spc="-10" dirty="0">
                <a:solidFill>
                  <a:srgbClr val="FFFFFF"/>
                </a:solidFill>
                <a:latin typeface="Arial"/>
                <a:cs typeface="Arial"/>
              </a:rPr>
              <a:t>, </a:t>
            </a:r>
            <a:r>
              <a:rPr sz="2700" spc="-5" dirty="0">
                <a:solidFill>
                  <a:srgbClr val="FFFFFF"/>
                </a:solidFill>
                <a:latin typeface="Arial"/>
                <a:cs typeface="Arial"/>
              </a:rPr>
              <a:t>sc</a:t>
            </a:r>
            <a:r>
              <a:rPr sz="2700" dirty="0">
                <a:solidFill>
                  <a:srgbClr val="FFFFFF"/>
                </a:solidFill>
                <a:latin typeface="Arial"/>
                <a:cs typeface="Arial"/>
              </a:rPr>
              <a:t>aling</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5" dirty="0">
                <a:solidFill>
                  <a:srgbClr val="FFFFFF"/>
                </a:solidFill>
                <a:latin typeface="Arial"/>
                <a:cs typeface="Arial"/>
              </a:rPr>
              <a:t>H</a:t>
            </a:r>
            <a:r>
              <a:rPr sz="2700" dirty="0">
                <a:solidFill>
                  <a:srgbClr val="FFFFFF"/>
                </a:solidFill>
                <a:latin typeface="Arial"/>
                <a:cs typeface="Arial"/>
              </a:rPr>
              <a:t>o</a:t>
            </a:r>
            <a:r>
              <a:rPr sz="2700" spc="-5" dirty="0">
                <a:solidFill>
                  <a:srgbClr val="FFFFFF"/>
                </a:solidFill>
                <a:latin typeface="Arial"/>
                <a:cs typeface="Arial"/>
              </a:rPr>
              <a:t>m</a:t>
            </a:r>
            <a:r>
              <a:rPr sz="2700" dirty="0">
                <a:solidFill>
                  <a:srgbClr val="FFFFFF"/>
                </a:solidFill>
                <a:latin typeface="Arial"/>
                <a:cs typeface="Arial"/>
              </a:rPr>
              <a:t>ogeneous</a:t>
            </a:r>
            <a:r>
              <a:rPr sz="2700" spc="-2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oordina</a:t>
            </a:r>
            <a:r>
              <a:rPr sz="2700" spc="-5" dirty="0">
                <a:solidFill>
                  <a:srgbClr val="FFFFFF"/>
                </a:solidFill>
                <a:latin typeface="Arial"/>
                <a:cs typeface="Arial"/>
              </a:rPr>
              <a:t>t</a:t>
            </a:r>
            <a:r>
              <a:rPr sz="2700" dirty="0">
                <a:solidFill>
                  <a:srgbClr val="FFFFFF"/>
                </a:solidFill>
                <a:latin typeface="Arial"/>
                <a:cs typeface="Arial"/>
              </a:rPr>
              <a:t>es</a:t>
            </a:r>
            <a:endParaRPr sz="2700" dirty="0">
              <a:latin typeface="Arial"/>
              <a:cs typeface="Arial"/>
            </a:endParaRPr>
          </a:p>
          <a:p>
            <a:pPr marL="201295" marR="1273810" indent="-188595">
              <a:lnSpc>
                <a:spcPts val="3000"/>
              </a:lnSpc>
              <a:spcBef>
                <a:spcPts val="1664"/>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20" dirty="0">
                <a:solidFill>
                  <a:srgbClr val="FFFFFF"/>
                </a:solidFill>
                <a:latin typeface="Arial"/>
                <a:cs typeface="Arial"/>
              </a:rPr>
              <a:t>t</a:t>
            </a:r>
            <a:r>
              <a:rPr sz="2700" spc="-10" dirty="0">
                <a:solidFill>
                  <a:srgbClr val="FFFFFF"/>
                </a:solidFill>
                <a:latin typeface="Arial"/>
                <a:cs typeface="Arial"/>
              </a:rPr>
              <a:t>r</a:t>
            </a:r>
            <a:r>
              <a:rPr sz="2700" spc="-5" dirty="0">
                <a:solidFill>
                  <a:srgbClr val="FFFFFF"/>
                </a:solidFill>
                <a:latin typeface="Arial"/>
                <a:cs typeface="Arial"/>
              </a:rPr>
              <a:t>an</a:t>
            </a:r>
            <a:r>
              <a:rPr sz="2700" spc="-10" dirty="0">
                <a:solidFill>
                  <a:srgbClr val="FFFFFF"/>
                </a:solidFill>
                <a:latin typeface="Arial"/>
                <a:cs typeface="Arial"/>
              </a:rPr>
              <a:t>sf</a:t>
            </a:r>
            <a:r>
              <a:rPr sz="2700" spc="-5" dirty="0">
                <a:solidFill>
                  <a:srgbClr val="FFFFFF"/>
                </a:solidFill>
                <a:latin typeface="Arial"/>
                <a:cs typeface="Arial"/>
              </a:rPr>
              <a:t>o</a:t>
            </a:r>
            <a:r>
              <a:rPr sz="2700" dirty="0">
                <a:solidFill>
                  <a:srgbClr val="FFFFFF"/>
                </a:solidFill>
                <a:latin typeface="Arial"/>
                <a:cs typeface="Arial"/>
              </a:rPr>
              <a:t>r</a:t>
            </a:r>
            <a:r>
              <a:rPr sz="2700" spc="-5" dirty="0">
                <a:solidFill>
                  <a:srgbClr val="FFFFFF"/>
                </a:solidFill>
                <a:latin typeface="Arial"/>
                <a:cs typeface="Arial"/>
              </a:rPr>
              <a:t>ma</a:t>
            </a:r>
            <a:r>
              <a:rPr sz="2700" spc="-1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 </a:t>
            </a:r>
            <a:r>
              <a:rPr sz="2700" spc="-5" dirty="0">
                <a:solidFill>
                  <a:srgbClr val="FFFFFF"/>
                </a:solidFill>
                <a:latin typeface="Arial"/>
                <a:cs typeface="Arial"/>
              </a:rPr>
              <a:t>ma</a:t>
            </a:r>
            <a:r>
              <a:rPr sz="2700" spc="-20" dirty="0">
                <a:solidFill>
                  <a:srgbClr val="FFFFFF"/>
                </a:solidFill>
                <a:latin typeface="Arial"/>
                <a:cs typeface="Arial"/>
              </a:rPr>
              <a:t>t</a:t>
            </a:r>
            <a:r>
              <a:rPr sz="2700" dirty="0">
                <a:solidFill>
                  <a:srgbClr val="FFFFFF"/>
                </a:solidFill>
                <a:latin typeface="Arial"/>
                <a:cs typeface="Arial"/>
              </a:rPr>
              <a:t>ri</a:t>
            </a:r>
            <a:r>
              <a:rPr sz="2700" spc="-10" dirty="0">
                <a:solidFill>
                  <a:srgbClr val="FFFFFF"/>
                </a:solidFill>
                <a:latin typeface="Arial"/>
                <a:cs typeface="Arial"/>
              </a:rPr>
              <a:t>c</a:t>
            </a:r>
            <a:r>
              <a:rPr sz="2700" spc="-5" dirty="0">
                <a:solidFill>
                  <a:srgbClr val="FFFFFF"/>
                </a:solidFill>
                <a:latin typeface="Arial"/>
                <a:cs typeface="Arial"/>
              </a:rPr>
              <a:t>e</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210"/>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3]</a:t>
            </a:r>
            <a:endParaRPr sz="2700" dirty="0">
              <a:latin typeface="Arial"/>
              <a:cs typeface="Arial"/>
            </a:endParaRPr>
          </a:p>
        </p:txBody>
      </p:sp>
      <p:sp>
        <p:nvSpPr>
          <p:cNvPr id="4" name="object 4"/>
          <p:cNvSpPr/>
          <p:nvPr/>
        </p:nvSpPr>
        <p:spPr>
          <a:xfrm>
            <a:off x="5681807" y="3593353"/>
            <a:ext cx="3917132" cy="253800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21</a:t>
            </a:r>
            <a:endParaRPr sz="12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5</a:t>
            </a:r>
            <a:r>
              <a:rPr dirty="0"/>
              <a:t>.</a:t>
            </a:r>
            <a:r>
              <a:rPr spc="-25" dirty="0"/>
              <a:t> </a:t>
            </a:r>
            <a:r>
              <a:rPr spc="-95" dirty="0"/>
              <a:t>V</a:t>
            </a:r>
            <a:r>
              <a:rPr spc="-10" dirty="0"/>
              <a:t>i</a:t>
            </a:r>
            <a:r>
              <a:rPr spc="-25" dirty="0"/>
              <a:t>e</a:t>
            </a:r>
            <a:r>
              <a:rPr spc="-30" dirty="0"/>
              <a:t>w</a:t>
            </a:r>
            <a:r>
              <a:rPr spc="-10" dirty="0"/>
              <a:t>i</a:t>
            </a:r>
            <a:r>
              <a:rPr spc="-25" dirty="0"/>
              <a:t>n</a:t>
            </a:r>
            <a:r>
              <a:rPr dirty="0"/>
              <a:t>g</a:t>
            </a:r>
            <a:r>
              <a:rPr spc="-40" dirty="0"/>
              <a:t> </a:t>
            </a:r>
            <a:r>
              <a:rPr spc="-25" dirty="0"/>
              <a:t>an</a:t>
            </a:r>
            <a:r>
              <a:rPr dirty="0"/>
              <a:t>d</a:t>
            </a:r>
            <a:r>
              <a:rPr spc="-40" dirty="0"/>
              <a:t> </a:t>
            </a:r>
            <a:r>
              <a:rPr spc="-30" dirty="0"/>
              <a:t>P</a:t>
            </a:r>
            <a:r>
              <a:rPr spc="-15" dirty="0"/>
              <a:t>r</a:t>
            </a:r>
            <a:r>
              <a:rPr spc="-30" dirty="0"/>
              <a:t>o</a:t>
            </a:r>
            <a:r>
              <a:rPr spc="-10" dirty="0"/>
              <a:t>j</a:t>
            </a:r>
            <a:r>
              <a:rPr spc="-30" dirty="0"/>
              <a:t>e</a:t>
            </a:r>
            <a:r>
              <a:rPr spc="-25" dirty="0"/>
              <a:t>ct</a:t>
            </a:r>
            <a:r>
              <a:rPr spc="-10" dirty="0"/>
              <a:t>i</a:t>
            </a:r>
            <a:r>
              <a:rPr spc="-30" dirty="0"/>
              <a:t>o</a:t>
            </a:r>
            <a:r>
              <a:rPr dirty="0"/>
              <a:t>n</a:t>
            </a:r>
          </a:p>
        </p:txBody>
      </p:sp>
      <p:sp>
        <p:nvSpPr>
          <p:cNvPr id="3" name="object 3"/>
          <p:cNvSpPr txBox="1"/>
          <p:nvPr/>
        </p:nvSpPr>
        <p:spPr>
          <a:xfrm>
            <a:off x="1202843" y="1925359"/>
            <a:ext cx="3799840" cy="2691130"/>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40" dirty="0">
                <a:solidFill>
                  <a:srgbClr val="FFFFFF"/>
                </a:solidFill>
                <a:latin typeface="Arial"/>
                <a:cs typeface="Arial"/>
              </a:rPr>
              <a:t>O</a:t>
            </a:r>
            <a:r>
              <a:rPr sz="2700" spc="-10" dirty="0">
                <a:solidFill>
                  <a:srgbClr val="FFFFFF"/>
                </a:solidFill>
                <a:latin typeface="Arial"/>
                <a:cs typeface="Arial"/>
              </a:rPr>
              <a:t>r</a:t>
            </a:r>
            <a:r>
              <a:rPr sz="2700" spc="-15" dirty="0">
                <a:solidFill>
                  <a:srgbClr val="FFFFFF"/>
                </a:solidFill>
                <a:latin typeface="Arial"/>
                <a:cs typeface="Arial"/>
              </a:rPr>
              <a:t>t</a:t>
            </a:r>
            <a:r>
              <a:rPr sz="2700" spc="-5" dirty="0">
                <a:solidFill>
                  <a:srgbClr val="FFFFFF"/>
                </a:solidFill>
                <a:latin typeface="Arial"/>
                <a:cs typeface="Arial"/>
              </a:rPr>
              <a:t>hog</a:t>
            </a:r>
            <a:r>
              <a:rPr sz="2700" dirty="0">
                <a:solidFill>
                  <a:srgbClr val="FFFFFF"/>
                </a:solidFill>
                <a:latin typeface="Arial"/>
                <a:cs typeface="Arial"/>
              </a:rPr>
              <a:t>r</a:t>
            </a:r>
            <a:r>
              <a:rPr sz="2700" spc="-5" dirty="0">
                <a:solidFill>
                  <a:srgbClr val="FFFFFF"/>
                </a:solidFill>
                <a:latin typeface="Arial"/>
                <a:cs typeface="Arial"/>
              </a:rPr>
              <a:t>aphi</a:t>
            </a:r>
            <a:r>
              <a:rPr sz="2700" dirty="0">
                <a:solidFill>
                  <a:srgbClr val="FFFFFF"/>
                </a:solidFill>
                <a:latin typeface="Arial"/>
                <a:cs typeface="Arial"/>
              </a:rPr>
              <a:t>c</a:t>
            </a:r>
            <a:r>
              <a:rPr sz="2700" spc="-15"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oje</a:t>
            </a:r>
            <a:r>
              <a:rPr sz="2700" spc="-10" dirty="0">
                <a:solidFill>
                  <a:srgbClr val="FFFFFF"/>
                </a:solidFill>
                <a:latin typeface="Arial"/>
                <a:cs typeface="Arial"/>
              </a:rPr>
              <a:t>c</a:t>
            </a:r>
            <a:r>
              <a:rPr sz="2700" spc="-15" dirty="0">
                <a:solidFill>
                  <a:srgbClr val="FFFFFF"/>
                </a:solidFill>
                <a:latin typeface="Arial"/>
                <a:cs typeface="Arial"/>
              </a:rPr>
              <a:t>t</a:t>
            </a:r>
            <a:r>
              <a:rPr sz="2700" spc="-5" dirty="0">
                <a:solidFill>
                  <a:srgbClr val="FFFFFF"/>
                </a:solidFill>
                <a:latin typeface="Arial"/>
                <a:cs typeface="Arial"/>
              </a:rPr>
              <a:t>ion</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P</a:t>
            </a:r>
            <a:r>
              <a:rPr sz="2700" spc="-5" dirty="0">
                <a:solidFill>
                  <a:srgbClr val="FFFFFF"/>
                </a:solidFill>
                <a:latin typeface="Arial"/>
                <a:cs typeface="Arial"/>
              </a:rPr>
              <a:t>e</a:t>
            </a:r>
            <a:r>
              <a:rPr sz="2700" dirty="0">
                <a:solidFill>
                  <a:srgbClr val="FFFFFF"/>
                </a:solidFill>
                <a:latin typeface="Arial"/>
                <a:cs typeface="Arial"/>
              </a:rPr>
              <a:t>r</a:t>
            </a:r>
            <a:r>
              <a:rPr sz="2700" spc="-10" dirty="0">
                <a:solidFill>
                  <a:srgbClr val="FFFFFF"/>
                </a:solidFill>
                <a:latin typeface="Arial"/>
                <a:cs typeface="Arial"/>
              </a:rPr>
              <a:t>s</a:t>
            </a:r>
            <a:r>
              <a:rPr sz="2700" spc="-5" dirty="0">
                <a:solidFill>
                  <a:srgbClr val="FFFFFF"/>
                </a:solidFill>
                <a:latin typeface="Arial"/>
                <a:cs typeface="Arial"/>
              </a:rPr>
              <a:t>pe</a:t>
            </a:r>
            <a:r>
              <a:rPr sz="2700" spc="-10" dirty="0">
                <a:solidFill>
                  <a:srgbClr val="FFFFFF"/>
                </a:solidFill>
                <a:latin typeface="Arial"/>
                <a:cs typeface="Arial"/>
              </a:rPr>
              <a:t>c</a:t>
            </a:r>
            <a:r>
              <a:rPr sz="2700" spc="-20" dirty="0">
                <a:solidFill>
                  <a:srgbClr val="FFFFFF"/>
                </a:solidFill>
                <a:latin typeface="Arial"/>
                <a:cs typeface="Arial"/>
              </a:rPr>
              <a:t>t</a:t>
            </a:r>
            <a:r>
              <a:rPr sz="2700" dirty="0">
                <a:solidFill>
                  <a:srgbClr val="FFFFFF"/>
                </a:solidFill>
                <a:latin typeface="Arial"/>
                <a:cs typeface="Arial"/>
              </a:rPr>
              <a:t>i</a:t>
            </a:r>
            <a:r>
              <a:rPr sz="2700" spc="-10" dirty="0">
                <a:solidFill>
                  <a:srgbClr val="FFFFFF"/>
                </a:solidFill>
                <a:latin typeface="Arial"/>
                <a:cs typeface="Arial"/>
              </a:rPr>
              <a:t>v</a:t>
            </a:r>
            <a:r>
              <a:rPr sz="2700" dirty="0">
                <a:solidFill>
                  <a:srgbClr val="FFFFFF"/>
                </a:solidFill>
                <a:latin typeface="Arial"/>
                <a:cs typeface="Arial"/>
              </a:rPr>
              <a:t>e</a:t>
            </a:r>
            <a:r>
              <a:rPr sz="2700" spc="-5" dirty="0">
                <a:solidFill>
                  <a:srgbClr val="FFFFFF"/>
                </a:solidFill>
                <a:latin typeface="Arial"/>
                <a:cs typeface="Arial"/>
              </a:rPr>
              <a:t> p</a:t>
            </a:r>
            <a:r>
              <a:rPr sz="2700" dirty="0">
                <a:solidFill>
                  <a:srgbClr val="FFFFFF"/>
                </a:solidFill>
                <a:latin typeface="Arial"/>
                <a:cs typeface="Arial"/>
              </a:rPr>
              <a:t>r</a:t>
            </a:r>
            <a:r>
              <a:rPr sz="2700" spc="-5" dirty="0">
                <a:solidFill>
                  <a:srgbClr val="FFFFFF"/>
                </a:solidFill>
                <a:latin typeface="Arial"/>
                <a:cs typeface="Arial"/>
              </a:rPr>
              <a:t>oje</a:t>
            </a:r>
            <a:r>
              <a:rPr sz="2700" spc="-10" dirty="0">
                <a:solidFill>
                  <a:srgbClr val="FFFFFF"/>
                </a:solidFill>
                <a:latin typeface="Arial"/>
                <a:cs typeface="Arial"/>
              </a:rPr>
              <a:t>c</a:t>
            </a:r>
            <a:r>
              <a:rPr sz="2700" spc="-15" dirty="0">
                <a:solidFill>
                  <a:srgbClr val="FFFFFF"/>
                </a:solidFill>
                <a:latin typeface="Arial"/>
                <a:cs typeface="Arial"/>
              </a:rPr>
              <a:t>t</a:t>
            </a:r>
            <a:r>
              <a:rPr sz="2700" spc="-5" dirty="0">
                <a:solidFill>
                  <a:srgbClr val="FFFFFF"/>
                </a:solidFill>
                <a:latin typeface="Arial"/>
                <a:cs typeface="Arial"/>
              </a:rPr>
              <a:t>ion</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a</a:t>
            </a:r>
            <a:r>
              <a:rPr sz="2700" spc="-5" dirty="0">
                <a:solidFill>
                  <a:srgbClr val="FFFFFF"/>
                </a:solidFill>
                <a:latin typeface="Arial"/>
                <a:cs typeface="Arial"/>
              </a:rPr>
              <a:t>m</a:t>
            </a:r>
            <a:r>
              <a:rPr sz="2700" dirty="0">
                <a:solidFill>
                  <a:srgbClr val="FFFFFF"/>
                </a:solidFill>
                <a:latin typeface="Arial"/>
                <a:cs typeface="Arial"/>
              </a:rPr>
              <a:t>era</a:t>
            </a:r>
            <a:r>
              <a:rPr sz="2700" spc="-10" dirty="0">
                <a:solidFill>
                  <a:srgbClr val="FFFFFF"/>
                </a:solidFill>
                <a:latin typeface="Arial"/>
                <a:cs typeface="Arial"/>
              </a:rPr>
              <a:t> </a:t>
            </a:r>
            <a:r>
              <a:rPr sz="2700" spc="-5" dirty="0">
                <a:solidFill>
                  <a:srgbClr val="FFFFFF"/>
                </a:solidFill>
                <a:latin typeface="Arial"/>
                <a:cs typeface="Arial"/>
              </a:rPr>
              <a:t>po</a:t>
            </a:r>
            <a:r>
              <a:rPr sz="2700" spc="-10" dirty="0">
                <a:solidFill>
                  <a:srgbClr val="FFFFFF"/>
                </a:solidFill>
                <a:latin typeface="Arial"/>
                <a:cs typeface="Arial"/>
              </a:rPr>
              <a:t>s</a:t>
            </a:r>
            <a:r>
              <a:rPr sz="2700" spc="-5" dirty="0">
                <a:solidFill>
                  <a:srgbClr val="FFFFFF"/>
                </a:solidFill>
                <a:latin typeface="Arial"/>
                <a:cs typeface="Arial"/>
              </a:rPr>
              <a:t>itioning</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1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a:t>
            </a:r>
            <a:r>
              <a:rPr sz="2700" dirty="0">
                <a:solidFill>
                  <a:srgbClr val="FFFFFF"/>
                </a:solidFill>
                <a:latin typeface="Arial"/>
                <a:cs typeface="Arial"/>
              </a:rPr>
              <a:t>j</a:t>
            </a:r>
            <a:r>
              <a:rPr sz="2700" spc="-5" dirty="0">
                <a:solidFill>
                  <a:srgbClr val="FFFFFF"/>
                </a:solidFill>
                <a:latin typeface="Arial"/>
                <a:cs typeface="Arial"/>
              </a:rPr>
              <a:t>e</a:t>
            </a:r>
            <a:r>
              <a:rPr sz="2700" spc="-10" dirty="0">
                <a:solidFill>
                  <a:srgbClr val="FFFFFF"/>
                </a:solidFill>
                <a:latin typeface="Arial"/>
                <a:cs typeface="Arial"/>
              </a:rPr>
              <a:t>c</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s</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GL</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4]</a:t>
            </a:r>
            <a:endParaRPr sz="2700" dirty="0">
              <a:latin typeface="Arial"/>
              <a:cs typeface="Arial"/>
            </a:endParaRPr>
          </a:p>
        </p:txBody>
      </p:sp>
      <p:sp>
        <p:nvSpPr>
          <p:cNvPr id="4" name="object 4"/>
          <p:cNvSpPr/>
          <p:nvPr/>
        </p:nvSpPr>
        <p:spPr>
          <a:xfrm>
            <a:off x="5681807" y="1836270"/>
            <a:ext cx="3587653" cy="303523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6</a:t>
            </a:r>
            <a:r>
              <a:rPr dirty="0"/>
              <a:t>.</a:t>
            </a:r>
            <a:r>
              <a:rPr spc="-25" dirty="0"/>
              <a:t> </a:t>
            </a:r>
            <a:r>
              <a:rPr spc="-30" dirty="0"/>
              <a:t>H</a:t>
            </a:r>
            <a:r>
              <a:rPr spc="-10" dirty="0"/>
              <a:t>i</a:t>
            </a:r>
            <a:r>
              <a:rPr spc="-30" dirty="0"/>
              <a:t>e</a:t>
            </a:r>
            <a:r>
              <a:rPr spc="-15" dirty="0"/>
              <a:t>r</a:t>
            </a:r>
            <a:r>
              <a:rPr spc="-30" dirty="0"/>
              <a:t>a</a:t>
            </a:r>
            <a:r>
              <a:rPr spc="-15" dirty="0"/>
              <a:t>r</a:t>
            </a:r>
            <a:r>
              <a:rPr spc="-25" dirty="0"/>
              <a:t>c</a:t>
            </a:r>
            <a:r>
              <a:rPr spc="-30" dirty="0"/>
              <a:t>h</a:t>
            </a:r>
            <a:r>
              <a:rPr spc="-10" dirty="0"/>
              <a:t>i</a:t>
            </a:r>
            <a:r>
              <a:rPr spc="-25" dirty="0"/>
              <a:t>c</a:t>
            </a:r>
            <a:r>
              <a:rPr spc="-30" dirty="0"/>
              <a:t>a</a:t>
            </a:r>
            <a:r>
              <a:rPr dirty="0"/>
              <a:t>l</a:t>
            </a:r>
            <a:r>
              <a:rPr spc="-20" dirty="0"/>
              <a:t> </a:t>
            </a:r>
            <a:r>
              <a:rPr spc="-35" dirty="0"/>
              <a:t>M</a:t>
            </a:r>
            <a:r>
              <a:rPr spc="-25" dirty="0"/>
              <a:t>ode</a:t>
            </a:r>
            <a:r>
              <a:rPr spc="-10" dirty="0"/>
              <a:t>l</a:t>
            </a:r>
            <a:r>
              <a:rPr dirty="0"/>
              <a:t>s</a:t>
            </a:r>
          </a:p>
        </p:txBody>
      </p:sp>
      <p:sp>
        <p:nvSpPr>
          <p:cNvPr id="3" name="object 3"/>
          <p:cNvSpPr txBox="1"/>
          <p:nvPr/>
        </p:nvSpPr>
        <p:spPr>
          <a:xfrm>
            <a:off x="1202843" y="1925359"/>
            <a:ext cx="2833370" cy="3072130"/>
          </a:xfrm>
          <a:prstGeom prst="rect">
            <a:avLst/>
          </a:prstGeom>
        </p:spPr>
        <p:txBody>
          <a:bodyPr vert="horz" wrap="square" lIns="0" tIns="0" rIns="0" bIns="0" rtlCol="0">
            <a:spAutoFit/>
          </a:bodyPr>
          <a:lstStyle/>
          <a:p>
            <a:pPr marL="201295" indent="-188595">
              <a:lnSpc>
                <a:spcPct val="100000"/>
              </a:lnSpc>
              <a:buClr>
                <a:srgbClr val="FFFFFF"/>
              </a:buClr>
              <a:buFont typeface="Arial"/>
              <a:buChar char="•"/>
              <a:tabLst>
                <a:tab pos="226695" algn="l"/>
              </a:tabLst>
            </a:pPr>
            <a:r>
              <a:rPr sz="2700" spc="-5" dirty="0">
                <a:solidFill>
                  <a:srgbClr val="FFFFFF"/>
                </a:solidFill>
                <a:latin typeface="Arial"/>
                <a:cs typeface="Arial"/>
              </a:rPr>
              <a:t>Re</a:t>
            </a:r>
            <a:r>
              <a:rPr sz="2700" dirty="0">
                <a:solidFill>
                  <a:srgbClr val="FFFFFF"/>
                </a:solidFill>
                <a:latin typeface="Arial"/>
                <a:cs typeface="Arial"/>
              </a:rPr>
              <a:t>-</a:t>
            </a:r>
            <a:r>
              <a:rPr sz="2700" spc="-5" dirty="0">
                <a:solidFill>
                  <a:srgbClr val="FFFFFF"/>
                </a:solidFill>
                <a:latin typeface="Arial"/>
                <a:cs typeface="Arial"/>
              </a:rPr>
              <a:t>u</a:t>
            </a:r>
            <a:r>
              <a:rPr sz="2700" spc="-10" dirty="0">
                <a:solidFill>
                  <a:srgbClr val="FFFFFF"/>
                </a:solidFill>
                <a:latin typeface="Arial"/>
                <a:cs typeface="Arial"/>
              </a:rPr>
              <a:t>s</a:t>
            </a:r>
            <a:r>
              <a:rPr sz="2700" spc="-5" dirty="0">
                <a:solidFill>
                  <a:srgbClr val="FFFFFF"/>
                </a:solidFill>
                <a:latin typeface="Arial"/>
                <a:cs typeface="Arial"/>
              </a:rPr>
              <a:t>in</a:t>
            </a:r>
            <a:r>
              <a:rPr sz="2700" dirty="0">
                <a:solidFill>
                  <a:srgbClr val="FFFFFF"/>
                </a:solidFill>
                <a:latin typeface="Arial"/>
                <a:cs typeface="Arial"/>
              </a:rPr>
              <a:t>g</a:t>
            </a:r>
            <a:r>
              <a:rPr sz="2700" spc="-10" dirty="0">
                <a:solidFill>
                  <a:srgbClr val="FFFFFF"/>
                </a:solidFill>
                <a:latin typeface="Arial"/>
                <a:cs typeface="Arial"/>
              </a:rPr>
              <a:t> </a:t>
            </a:r>
            <a:r>
              <a:rPr sz="2700" spc="-5" dirty="0">
                <a:solidFill>
                  <a:srgbClr val="FFFFFF"/>
                </a:solidFill>
                <a:latin typeface="Arial"/>
                <a:cs typeface="Arial"/>
              </a:rPr>
              <a:t>obje</a:t>
            </a:r>
            <a:r>
              <a:rPr sz="2700" spc="-10" dirty="0">
                <a:solidFill>
                  <a:srgbClr val="FFFFFF"/>
                </a:solidFill>
                <a:latin typeface="Arial"/>
                <a:cs typeface="Arial"/>
              </a:rPr>
              <a:t>c</a:t>
            </a:r>
            <a:r>
              <a:rPr sz="2700" spc="-15" dirty="0">
                <a:solidFill>
                  <a:srgbClr val="FFFFFF"/>
                </a:solidFill>
                <a:latin typeface="Arial"/>
                <a:cs typeface="Arial"/>
              </a:rPr>
              <a:t>t</a:t>
            </a:r>
            <a:r>
              <a:rPr sz="2700" dirty="0">
                <a:solidFill>
                  <a:srgbClr val="FFFFFF"/>
                </a:solidFill>
                <a:latin typeface="Arial"/>
                <a:cs typeface="Arial"/>
              </a:rPr>
              <a:t>s</a:t>
            </a:r>
            <a:endParaRPr sz="2700" dirty="0">
              <a:latin typeface="Arial"/>
              <a:cs typeface="Arial"/>
            </a:endParaRPr>
          </a:p>
          <a:p>
            <a:pPr marL="207010" indent="-194310">
              <a:lnSpc>
                <a:spcPct val="100000"/>
              </a:lnSpc>
              <a:spcBef>
                <a:spcPts val="1245"/>
              </a:spcBef>
              <a:buClr>
                <a:srgbClr val="FFFFFF"/>
              </a:buClr>
              <a:buFont typeface="Arial"/>
              <a:buChar char="•"/>
              <a:tabLst>
                <a:tab pos="207645" algn="l"/>
              </a:tabLst>
            </a:pPr>
            <a:r>
              <a:rPr sz="2700" spc="-15" dirty="0">
                <a:solidFill>
                  <a:srgbClr val="FFFFFF"/>
                </a:solidFill>
                <a:latin typeface="Arial"/>
                <a:cs typeface="Arial"/>
              </a:rPr>
              <a:t>A</a:t>
            </a:r>
            <a:r>
              <a:rPr sz="2700" spc="-5" dirty="0">
                <a:solidFill>
                  <a:srgbClr val="FFFFFF"/>
                </a:solidFill>
                <a:latin typeface="Arial"/>
                <a:cs typeface="Arial"/>
              </a:rPr>
              <a:t>n</a:t>
            </a:r>
            <a:r>
              <a:rPr sz="2700" dirty="0">
                <a:solidFill>
                  <a:srgbClr val="FFFFFF"/>
                </a:solidFill>
                <a:latin typeface="Arial"/>
                <a:cs typeface="Arial"/>
              </a:rPr>
              <a:t>i</a:t>
            </a:r>
            <a:r>
              <a:rPr sz="2700" spc="-5" dirty="0">
                <a:solidFill>
                  <a:srgbClr val="FFFFFF"/>
                </a:solidFill>
                <a:latin typeface="Arial"/>
                <a:cs typeface="Arial"/>
              </a:rPr>
              <a:t>ma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ou</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ne</a:t>
            </a:r>
            <a:r>
              <a:rPr sz="2700" dirty="0">
                <a:solidFill>
                  <a:srgbClr val="FFFFFF"/>
                </a:solidFill>
                <a:latin typeface="Arial"/>
                <a:cs typeface="Arial"/>
              </a:rPr>
              <a:t>s</a:t>
            </a:r>
            <a:endParaRPr sz="2700" dirty="0">
              <a:latin typeface="Arial"/>
              <a:cs typeface="Arial"/>
            </a:endParaRPr>
          </a:p>
          <a:p>
            <a:pPr marL="201295" marR="162560" indent="-188595">
              <a:lnSpc>
                <a:spcPts val="3000"/>
              </a:lnSpc>
              <a:spcBef>
                <a:spcPts val="1645"/>
              </a:spcBef>
              <a:buClr>
                <a:srgbClr val="FFFFFF"/>
              </a:buClr>
              <a:buFont typeface="Arial"/>
              <a:buChar char="•"/>
              <a:tabLst>
                <a:tab pos="226695" algn="l"/>
              </a:tabLst>
            </a:pPr>
            <a:r>
              <a:rPr sz="2700" spc="-15" dirty="0">
                <a:solidFill>
                  <a:srgbClr val="FFFFFF"/>
                </a:solidFill>
                <a:latin typeface="Arial"/>
                <a:cs typeface="Arial"/>
              </a:rPr>
              <a:t>P</a:t>
            </a:r>
            <a:r>
              <a:rPr sz="2700" spc="-5" dirty="0">
                <a:solidFill>
                  <a:srgbClr val="FFFFFF"/>
                </a:solidFill>
                <a:latin typeface="Arial"/>
                <a:cs typeface="Arial"/>
              </a:rPr>
              <a:t>a</a:t>
            </a:r>
            <a:r>
              <a:rPr sz="2700" dirty="0">
                <a:solidFill>
                  <a:srgbClr val="FFFFFF"/>
                </a:solidFill>
                <a:latin typeface="Arial"/>
                <a:cs typeface="Arial"/>
              </a:rPr>
              <a:t>r</a:t>
            </a:r>
            <a:r>
              <a:rPr sz="2700" spc="-5" dirty="0">
                <a:solidFill>
                  <a:srgbClr val="FFFFFF"/>
                </a:solidFill>
                <a:latin typeface="Arial"/>
                <a:cs typeface="Arial"/>
              </a:rPr>
              <a:t>ame</a:t>
            </a:r>
            <a:r>
              <a:rPr sz="2700" spc="-2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rs</a:t>
            </a:r>
            <a:r>
              <a:rPr sz="2700" spc="-10" dirty="0">
                <a:solidFill>
                  <a:srgbClr val="FFFFFF"/>
                </a:solidFill>
                <a:latin typeface="Arial"/>
                <a:cs typeface="Arial"/>
              </a:rPr>
              <a:t> </a:t>
            </a:r>
            <a:r>
              <a:rPr sz="2700" spc="-5" dirty="0">
                <a:solidFill>
                  <a:srgbClr val="FFFFFF"/>
                </a:solidFill>
                <a:latin typeface="Arial"/>
                <a:cs typeface="Arial"/>
              </a:rPr>
              <a:t>and </a:t>
            </a:r>
            <a:r>
              <a:rPr sz="2700" spc="-20" dirty="0">
                <a:solidFill>
                  <a:srgbClr val="FFFFFF"/>
                </a:solidFill>
                <a:latin typeface="Arial"/>
                <a:cs typeface="Arial"/>
              </a:rPr>
              <a:t>t</a:t>
            </a:r>
            <a:r>
              <a:rPr sz="2700" spc="-10" dirty="0">
                <a:solidFill>
                  <a:srgbClr val="FFFFFF"/>
                </a:solidFill>
                <a:latin typeface="Arial"/>
                <a:cs typeface="Arial"/>
              </a:rPr>
              <a:t>r</a:t>
            </a:r>
            <a:r>
              <a:rPr sz="2700" spc="-5" dirty="0">
                <a:solidFill>
                  <a:srgbClr val="FFFFFF"/>
                </a:solidFill>
                <a:latin typeface="Arial"/>
                <a:cs typeface="Arial"/>
              </a:rPr>
              <a:t>an</a:t>
            </a:r>
            <a:r>
              <a:rPr sz="2700" spc="-10" dirty="0">
                <a:solidFill>
                  <a:srgbClr val="FFFFFF"/>
                </a:solidFill>
                <a:latin typeface="Arial"/>
                <a:cs typeface="Arial"/>
              </a:rPr>
              <a:t>sf</a:t>
            </a:r>
            <a:r>
              <a:rPr sz="2700" spc="-5" dirty="0">
                <a:solidFill>
                  <a:srgbClr val="FFFFFF"/>
                </a:solidFill>
                <a:latin typeface="Arial"/>
                <a:cs typeface="Arial"/>
              </a:rPr>
              <a:t>o</a:t>
            </a:r>
            <a:r>
              <a:rPr sz="2700" dirty="0">
                <a:solidFill>
                  <a:srgbClr val="FFFFFF"/>
                </a:solidFill>
                <a:latin typeface="Arial"/>
                <a:cs typeface="Arial"/>
              </a:rPr>
              <a:t>r</a:t>
            </a:r>
            <a:r>
              <a:rPr sz="2700" spc="-5" dirty="0">
                <a:solidFill>
                  <a:srgbClr val="FFFFFF"/>
                </a:solidFill>
                <a:latin typeface="Arial"/>
                <a:cs typeface="Arial"/>
              </a:rPr>
              <a:t>ma</a:t>
            </a:r>
            <a:r>
              <a:rPr sz="2700" spc="-1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0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8]</a:t>
            </a:r>
            <a:endParaRPr sz="2700" dirty="0">
              <a:latin typeface="Arial"/>
              <a:cs typeface="Arial"/>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23</a:t>
            </a:r>
            <a:endParaRPr dirty="0"/>
          </a:p>
        </p:txBody>
      </p:sp>
      <p:pic>
        <p:nvPicPr>
          <p:cNvPr id="9" name="Picture 8" descr="A computer screen shot of a computer&#10;&#10;Description automatically generated">
            <a:extLst>
              <a:ext uri="{FF2B5EF4-FFF2-40B4-BE49-F238E27FC236}">
                <a16:creationId xmlns:a16="http://schemas.microsoft.com/office/drawing/2014/main" id="{204CA2FA-829C-AD05-5AC1-C2A7325AAC0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0392" b="77451" l="6250" r="45313">
                        <a14:foregroundMark x1="10104" y1="68627" x2="7760" y2="67745"/>
                        <a14:foregroundMark x1="23073" y1="47745" x2="30052" y2="45882"/>
                        <a14:foregroundMark x1="30052" y1="45882" x2="30000" y2="45980"/>
                        <a14:foregroundMark x1="26510" y1="51569" x2="26406" y2="51275"/>
                        <a14:foregroundMark x1="23385" y1="51176" x2="17135" y2="56176"/>
                        <a14:foregroundMark x1="17135" y1="56176" x2="16979" y2="57059"/>
                        <a14:foregroundMark x1="21198" y1="50882" x2="20781" y2="44608"/>
                        <a14:foregroundMark x1="20781" y1="44608" x2="23229" y2="40588"/>
                        <a14:foregroundMark x1="23229" y1="40588" x2="30833" y2="41078"/>
                        <a14:foregroundMark x1="30833" y1="41078" x2="31042" y2="53529"/>
                        <a14:foregroundMark x1="30885" y1="53627" x2="41719" y2="63529"/>
                        <a14:foregroundMark x1="41719" y1="63529" x2="44219" y2="68725"/>
                        <a14:foregroundMark x1="44219" y1="68725" x2="43802" y2="74608"/>
                        <a14:foregroundMark x1="43802" y1="74608" x2="7187" y2="74412"/>
                        <a14:foregroundMark x1="7187" y1="74412" x2="6875" y2="65784"/>
                        <a14:foregroundMark x1="6875" y1="65784" x2="14688" y2="58725"/>
                        <a14:foregroundMark x1="14688" y1="58725" x2="20938" y2="45686"/>
                        <a14:foregroundMark x1="12292" y1="60392" x2="7135" y2="63333"/>
                        <a14:foregroundMark x1="7135" y1="63333" x2="6406" y2="69804"/>
                        <a14:foregroundMark x1="6406" y1="69804" x2="6563" y2="70000"/>
                        <a14:foregroundMark x1="6406" y1="70686" x2="7083" y2="76765"/>
                        <a14:foregroundMark x1="7083" y1="76765" x2="17969" y2="77647"/>
                        <a14:foregroundMark x1="17969" y1="77647" x2="23177" y2="76176"/>
                        <a14:foregroundMark x1="23177" y1="76176" x2="23385" y2="75980"/>
                        <a14:foregroundMark x1="22188" y1="76569" x2="37292" y2="77157"/>
                        <a14:foregroundMark x1="37292" y1="77157" x2="42813" y2="75882"/>
                        <a14:foregroundMark x1="17917" y1="58922" x2="35260" y2="61471"/>
                        <a14:foregroundMark x1="22813" y1="54706" x2="29531" y2="55980"/>
                        <a14:foregroundMark x1="34792" y1="63824" x2="35104" y2="72647"/>
                        <a14:foregroundMark x1="31042" y1="51569" x2="43333" y2="62843"/>
                        <a14:foregroundMark x1="43333" y1="62843" x2="44948" y2="68824"/>
                        <a14:foregroundMark x1="44948" y1="68824" x2="44115" y2="75196"/>
                        <a14:foregroundMark x1="44115" y1="75196" x2="40885" y2="77647"/>
                        <a14:foregroundMark x1="40885" y1="77647" x2="38698" y2="77647"/>
                        <a14:foregroundMark x1="44323" y1="64804" x2="44323" y2="72451"/>
                        <a14:foregroundMark x1="25469" y1="65098" x2="25625" y2="71471"/>
                        <a14:foregroundMark x1="44844" y1="63922" x2="45313" y2="70588"/>
                        <a14:foregroundMark x1="45313" y1="70588" x2="45104" y2="71765"/>
                        <a14:foregroundMark x1="43125" y1="62353" x2="45156" y2="64412"/>
                        <a14:foregroundMark x1="43854" y1="61765" x2="45000" y2="62941"/>
                      </a14:backgroundRemoval>
                    </a14:imgEffect>
                  </a14:imgLayer>
                </a14:imgProps>
              </a:ext>
              <a:ext uri="{28A0092B-C50C-407E-A947-70E740481C1C}">
                <a14:useLocalDpi xmlns:a14="http://schemas.microsoft.com/office/drawing/2010/main" val="0"/>
              </a:ext>
            </a:extLst>
          </a:blip>
          <a:srcRect l="6060" t="40018" r="53788" b="22296"/>
          <a:stretch/>
        </p:blipFill>
        <p:spPr>
          <a:xfrm>
            <a:off x="3892384" y="1920062"/>
            <a:ext cx="6182413" cy="3082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7</a:t>
            </a:r>
            <a:r>
              <a:rPr dirty="0"/>
              <a:t>.</a:t>
            </a:r>
            <a:r>
              <a:rPr spc="-25" dirty="0"/>
              <a:t> L</a:t>
            </a:r>
            <a:r>
              <a:rPr spc="-10" dirty="0"/>
              <a:t>i</a:t>
            </a:r>
            <a:r>
              <a:rPr spc="-25" dirty="0"/>
              <a:t>gh</a:t>
            </a:r>
            <a:r>
              <a:rPr dirty="0"/>
              <a:t>t</a:t>
            </a:r>
            <a:r>
              <a:rPr spc="-30" dirty="0"/>
              <a:t> </a:t>
            </a:r>
            <a:r>
              <a:rPr spc="-25" dirty="0"/>
              <a:t>an</a:t>
            </a:r>
            <a:r>
              <a:rPr dirty="0"/>
              <a:t>d</a:t>
            </a:r>
            <a:r>
              <a:rPr spc="-40" dirty="0"/>
              <a:t> </a:t>
            </a:r>
            <a:r>
              <a:rPr spc="-30" dirty="0"/>
              <a:t>Shad</a:t>
            </a:r>
            <a:r>
              <a:rPr spc="-10" dirty="0"/>
              <a:t>i</a:t>
            </a:r>
            <a:r>
              <a:rPr spc="-30" dirty="0"/>
              <a:t>n</a:t>
            </a:r>
            <a:r>
              <a:rPr dirty="0"/>
              <a:t>g</a:t>
            </a:r>
          </a:p>
        </p:txBody>
      </p:sp>
      <p:sp>
        <p:nvSpPr>
          <p:cNvPr id="4" name="object 4"/>
          <p:cNvSpPr txBox="1"/>
          <p:nvPr/>
        </p:nvSpPr>
        <p:spPr>
          <a:xfrm>
            <a:off x="1202843" y="2144815"/>
            <a:ext cx="8125459" cy="1346522"/>
          </a:xfrm>
          <a:prstGeom prst="rect">
            <a:avLst/>
          </a:prstGeom>
        </p:spPr>
        <p:txBody>
          <a:bodyPr vert="horz" wrap="square" lIns="0" tIns="0" rIns="0" bIns="0" rtlCol="0">
            <a:spAutoFit/>
          </a:bodyPr>
          <a:lstStyle/>
          <a:p>
            <a:pPr marL="201295" indent="-188595">
              <a:lnSpc>
                <a:spcPct val="100000"/>
              </a:lnSpc>
              <a:buClr>
                <a:srgbClr val="FFFFFF"/>
              </a:buClr>
              <a:buFont typeface="Arial"/>
              <a:buChar char="•"/>
              <a:tabLst>
                <a:tab pos="226695" algn="l"/>
              </a:tabLst>
            </a:pPr>
            <a:r>
              <a:rPr sz="2700" spc="-5" dirty="0">
                <a:solidFill>
                  <a:srgbClr val="FFFFFF"/>
                </a:solidFill>
                <a:latin typeface="Arial"/>
                <a:cs typeface="Arial"/>
              </a:rPr>
              <a:t>Ligh</a:t>
            </a:r>
            <a:r>
              <a:rPr sz="2700" dirty="0">
                <a:solidFill>
                  <a:srgbClr val="FFFFFF"/>
                </a:solidFill>
                <a:latin typeface="Arial"/>
                <a:cs typeface="Arial"/>
              </a:rPr>
              <a:t>t</a:t>
            </a:r>
            <a:r>
              <a:rPr sz="2700" spc="-15"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our</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07010" indent="-194310">
              <a:lnSpc>
                <a:spcPct val="100000"/>
              </a:lnSpc>
              <a:spcBef>
                <a:spcPts val="1245"/>
              </a:spcBef>
              <a:buClr>
                <a:srgbClr val="FFFFFF"/>
              </a:buClr>
              <a:buFont typeface="Arial"/>
              <a:buChar char="•"/>
              <a:tabLst>
                <a:tab pos="207645" algn="l"/>
              </a:tabLst>
            </a:pPr>
            <a:r>
              <a:rPr sz="2700" spc="-15" dirty="0">
                <a:solidFill>
                  <a:srgbClr val="FFFFFF"/>
                </a:solidFill>
                <a:latin typeface="Arial"/>
                <a:cs typeface="Arial"/>
              </a:rPr>
              <a:t>A</a:t>
            </a:r>
            <a:r>
              <a:rPr sz="2700" spc="-5" dirty="0">
                <a:solidFill>
                  <a:srgbClr val="FFFFFF"/>
                </a:solidFill>
                <a:latin typeface="Arial"/>
                <a:cs typeface="Arial"/>
              </a:rPr>
              <a:t>mb</a:t>
            </a:r>
            <a:r>
              <a:rPr sz="2700" dirty="0">
                <a:solidFill>
                  <a:srgbClr val="FFFFFF"/>
                </a:solidFill>
                <a:latin typeface="Arial"/>
                <a:cs typeface="Arial"/>
              </a:rPr>
              <a:t>i</a:t>
            </a:r>
            <a:r>
              <a:rPr sz="2700" spc="-5" dirty="0">
                <a:solidFill>
                  <a:srgbClr val="FFFFFF"/>
                </a:solidFill>
                <a:latin typeface="Arial"/>
                <a:cs typeface="Arial"/>
              </a:rPr>
              <a:t>en</a:t>
            </a:r>
            <a:r>
              <a:rPr sz="2700" spc="-20" dirty="0">
                <a:solidFill>
                  <a:srgbClr val="FFFFFF"/>
                </a:solidFill>
                <a:latin typeface="Arial"/>
                <a:cs typeface="Arial"/>
              </a:rPr>
              <a:t>t</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di</a:t>
            </a:r>
            <a:r>
              <a:rPr sz="2700" spc="-55" dirty="0">
                <a:solidFill>
                  <a:srgbClr val="FFFFFF"/>
                </a:solidFill>
                <a:latin typeface="Arial"/>
                <a:cs typeface="Arial"/>
              </a:rPr>
              <a:t>f</a:t>
            </a:r>
            <a:r>
              <a:rPr sz="2700" spc="-15" dirty="0">
                <a:solidFill>
                  <a:srgbClr val="FFFFFF"/>
                </a:solidFill>
                <a:latin typeface="Arial"/>
                <a:cs typeface="Arial"/>
              </a:rPr>
              <a:t>f</a:t>
            </a:r>
            <a:r>
              <a:rPr sz="2700" spc="-5" dirty="0">
                <a:solidFill>
                  <a:srgbClr val="FFFFFF"/>
                </a:solidFill>
                <a:latin typeface="Arial"/>
                <a:cs typeface="Arial"/>
              </a:rPr>
              <a:t>u</a:t>
            </a:r>
            <a:r>
              <a:rPr sz="2700" spc="-10" dirty="0">
                <a:solidFill>
                  <a:srgbClr val="FFFFFF"/>
                </a:solidFill>
                <a:latin typeface="Arial"/>
                <a:cs typeface="Arial"/>
              </a:rPr>
              <a:t>s</a:t>
            </a:r>
            <a:r>
              <a:rPr sz="2700" spc="-5" dirty="0">
                <a:solidFill>
                  <a:srgbClr val="FFFFFF"/>
                </a:solidFill>
                <a:latin typeface="Arial"/>
                <a:cs typeface="Arial"/>
              </a:rPr>
              <a:t>e</a:t>
            </a:r>
            <a:r>
              <a:rPr sz="270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pe</a:t>
            </a:r>
            <a:r>
              <a:rPr sz="2700" spc="-5" dirty="0">
                <a:solidFill>
                  <a:srgbClr val="FFFFFF"/>
                </a:solidFill>
                <a:latin typeface="Arial"/>
                <a:cs typeface="Arial"/>
              </a:rPr>
              <a:t>c</a:t>
            </a:r>
            <a:r>
              <a:rPr sz="2700" dirty="0">
                <a:solidFill>
                  <a:srgbClr val="FFFFFF"/>
                </a:solidFill>
                <a:latin typeface="Arial"/>
                <a:cs typeface="Arial"/>
              </a:rPr>
              <a:t>ular</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t>
            </a:r>
            <a:r>
              <a:rPr sz="2700" spc="-20" dirty="0">
                <a:solidFill>
                  <a:srgbClr val="FFFFFF"/>
                </a:solidFill>
                <a:latin typeface="Arial"/>
                <a:cs typeface="Arial"/>
              </a:rPr>
              <a:t>f</a:t>
            </a:r>
            <a:r>
              <a:rPr sz="2700" dirty="0">
                <a:solidFill>
                  <a:srgbClr val="FFFFFF"/>
                </a:solidFill>
                <a:latin typeface="Arial"/>
                <a:cs typeface="Arial"/>
              </a:rPr>
              <a:t>l</a:t>
            </a:r>
            <a:r>
              <a:rPr sz="2700" spc="-5" dirty="0">
                <a:solidFill>
                  <a:srgbClr val="FFFFFF"/>
                </a:solidFill>
                <a:latin typeface="Arial"/>
                <a:cs typeface="Arial"/>
              </a:rPr>
              <a:t>ec</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endParaRPr sz="2700" dirty="0">
              <a:latin typeface="Arial"/>
              <a:cs typeface="Arial"/>
            </a:endParaRPr>
          </a:p>
          <a:p>
            <a:pPr>
              <a:lnSpc>
                <a:spcPct val="100000"/>
              </a:lnSpc>
              <a:spcBef>
                <a:spcPts val="17"/>
              </a:spcBef>
            </a:pPr>
            <a:endParaRPr sz="2350" dirty="0">
              <a:latin typeface="Times New Roman"/>
              <a:cs typeface="Times New Roman"/>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24</a:t>
            </a:r>
            <a:endParaRPr dirty="0"/>
          </a:p>
        </p:txBody>
      </p:sp>
      <p:pic>
        <p:nvPicPr>
          <p:cNvPr id="11" name="Picture 10" descr="A blue and black image&#10;&#10;Description automatically generated with medium confidence">
            <a:extLst>
              <a:ext uri="{FF2B5EF4-FFF2-40B4-BE49-F238E27FC236}">
                <a16:creationId xmlns:a16="http://schemas.microsoft.com/office/drawing/2014/main" id="{F19556BA-243A-1F8C-A003-FDCB0BBFE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23" y="3352800"/>
            <a:ext cx="9210354" cy="2539302"/>
          </a:xfrm>
          <a:prstGeom prst="rect">
            <a:avLst/>
          </a:prstGeom>
        </p:spPr>
      </p:pic>
    </p:spTree>
    <p:extLst>
      <p:ext uri="{BB962C8B-B14F-4D97-AF65-F5344CB8AC3E}">
        <p14:creationId xmlns:p14="http://schemas.microsoft.com/office/powerpoint/2010/main" val="17414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7</a:t>
            </a:r>
            <a:r>
              <a:rPr dirty="0"/>
              <a:t>.</a:t>
            </a:r>
            <a:r>
              <a:rPr spc="-25" dirty="0"/>
              <a:t> L</a:t>
            </a:r>
            <a:r>
              <a:rPr spc="-10" dirty="0"/>
              <a:t>i</a:t>
            </a:r>
            <a:r>
              <a:rPr spc="-25" dirty="0"/>
              <a:t>gh</a:t>
            </a:r>
            <a:r>
              <a:rPr dirty="0"/>
              <a:t>t</a:t>
            </a:r>
            <a:r>
              <a:rPr spc="-30" dirty="0"/>
              <a:t> </a:t>
            </a:r>
            <a:r>
              <a:rPr spc="-25" dirty="0"/>
              <a:t>an</a:t>
            </a:r>
            <a:r>
              <a:rPr dirty="0"/>
              <a:t>d</a:t>
            </a:r>
            <a:r>
              <a:rPr spc="-40" dirty="0"/>
              <a:t> </a:t>
            </a:r>
            <a:r>
              <a:rPr spc="-30" dirty="0"/>
              <a:t>Shad</a:t>
            </a:r>
            <a:r>
              <a:rPr spc="-10" dirty="0"/>
              <a:t>i</a:t>
            </a:r>
            <a:r>
              <a:rPr spc="-30" dirty="0"/>
              <a:t>n</a:t>
            </a:r>
            <a:r>
              <a:rPr dirty="0"/>
              <a:t>g</a:t>
            </a:r>
          </a:p>
        </p:txBody>
      </p:sp>
      <p:sp>
        <p:nvSpPr>
          <p:cNvPr id="4" name="object 4"/>
          <p:cNvSpPr txBox="1"/>
          <p:nvPr/>
        </p:nvSpPr>
        <p:spPr>
          <a:xfrm>
            <a:off x="1202843" y="2144815"/>
            <a:ext cx="8125459" cy="4093428"/>
          </a:xfrm>
          <a:prstGeom prst="rect">
            <a:avLst/>
          </a:prstGeom>
        </p:spPr>
        <p:txBody>
          <a:bodyPr vert="horz" wrap="square" lIns="0" tIns="0" rIns="0" bIns="0" rtlCol="0">
            <a:spAutoFit/>
          </a:bodyPr>
          <a:lstStyle/>
          <a:p>
            <a:pPr marL="201295" indent="-188595">
              <a:lnSpc>
                <a:spcPct val="100000"/>
              </a:lnSpc>
              <a:buClr>
                <a:srgbClr val="FFFFFF"/>
              </a:buClr>
              <a:buFont typeface="Arial"/>
              <a:buChar char="•"/>
              <a:tabLst>
                <a:tab pos="226695" algn="l"/>
              </a:tabLst>
            </a:pPr>
            <a:r>
              <a:rPr sz="2700" spc="-5" dirty="0">
                <a:solidFill>
                  <a:srgbClr val="FFFFFF"/>
                </a:solidFill>
                <a:latin typeface="Arial"/>
                <a:cs typeface="Arial"/>
              </a:rPr>
              <a:t>Ligh</a:t>
            </a:r>
            <a:r>
              <a:rPr sz="2700" dirty="0">
                <a:solidFill>
                  <a:srgbClr val="FFFFFF"/>
                </a:solidFill>
                <a:latin typeface="Arial"/>
                <a:cs typeface="Arial"/>
              </a:rPr>
              <a:t>t</a:t>
            </a:r>
            <a:r>
              <a:rPr sz="2700" spc="-15"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our</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07010" indent="-194310">
              <a:lnSpc>
                <a:spcPct val="100000"/>
              </a:lnSpc>
              <a:spcBef>
                <a:spcPts val="1245"/>
              </a:spcBef>
              <a:buClr>
                <a:srgbClr val="FFFFFF"/>
              </a:buClr>
              <a:buFont typeface="Arial"/>
              <a:buChar char="•"/>
              <a:tabLst>
                <a:tab pos="207645" algn="l"/>
              </a:tabLst>
            </a:pPr>
            <a:r>
              <a:rPr sz="2700" spc="-15" dirty="0">
                <a:solidFill>
                  <a:srgbClr val="FFFFFF"/>
                </a:solidFill>
                <a:latin typeface="Arial"/>
                <a:cs typeface="Arial"/>
              </a:rPr>
              <a:t>A</a:t>
            </a:r>
            <a:r>
              <a:rPr sz="2700" spc="-5" dirty="0">
                <a:solidFill>
                  <a:srgbClr val="FFFFFF"/>
                </a:solidFill>
                <a:latin typeface="Arial"/>
                <a:cs typeface="Arial"/>
              </a:rPr>
              <a:t>mb</a:t>
            </a:r>
            <a:r>
              <a:rPr sz="2700" dirty="0">
                <a:solidFill>
                  <a:srgbClr val="FFFFFF"/>
                </a:solidFill>
                <a:latin typeface="Arial"/>
                <a:cs typeface="Arial"/>
              </a:rPr>
              <a:t>i</a:t>
            </a:r>
            <a:r>
              <a:rPr sz="2700" spc="-5" dirty="0">
                <a:solidFill>
                  <a:srgbClr val="FFFFFF"/>
                </a:solidFill>
                <a:latin typeface="Arial"/>
                <a:cs typeface="Arial"/>
              </a:rPr>
              <a:t>en</a:t>
            </a:r>
            <a:r>
              <a:rPr sz="2700" spc="-20" dirty="0">
                <a:solidFill>
                  <a:srgbClr val="FFFFFF"/>
                </a:solidFill>
                <a:latin typeface="Arial"/>
                <a:cs typeface="Arial"/>
              </a:rPr>
              <a:t>t</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di</a:t>
            </a:r>
            <a:r>
              <a:rPr sz="2700" spc="-55" dirty="0">
                <a:solidFill>
                  <a:srgbClr val="FFFFFF"/>
                </a:solidFill>
                <a:latin typeface="Arial"/>
                <a:cs typeface="Arial"/>
              </a:rPr>
              <a:t>f</a:t>
            </a:r>
            <a:r>
              <a:rPr sz="2700" spc="-15" dirty="0">
                <a:solidFill>
                  <a:srgbClr val="FFFFFF"/>
                </a:solidFill>
                <a:latin typeface="Arial"/>
                <a:cs typeface="Arial"/>
              </a:rPr>
              <a:t>f</a:t>
            </a:r>
            <a:r>
              <a:rPr sz="2700" spc="-5" dirty="0">
                <a:solidFill>
                  <a:srgbClr val="FFFFFF"/>
                </a:solidFill>
                <a:latin typeface="Arial"/>
                <a:cs typeface="Arial"/>
              </a:rPr>
              <a:t>u</a:t>
            </a:r>
            <a:r>
              <a:rPr sz="2700" spc="-10" dirty="0">
                <a:solidFill>
                  <a:srgbClr val="FFFFFF"/>
                </a:solidFill>
                <a:latin typeface="Arial"/>
                <a:cs typeface="Arial"/>
              </a:rPr>
              <a:t>s</a:t>
            </a:r>
            <a:r>
              <a:rPr sz="2700" spc="-5" dirty="0">
                <a:solidFill>
                  <a:srgbClr val="FFFFFF"/>
                </a:solidFill>
                <a:latin typeface="Arial"/>
                <a:cs typeface="Arial"/>
              </a:rPr>
              <a:t>e</a:t>
            </a:r>
            <a:r>
              <a:rPr sz="270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pe</a:t>
            </a:r>
            <a:r>
              <a:rPr sz="2700" spc="-5" dirty="0">
                <a:solidFill>
                  <a:srgbClr val="FFFFFF"/>
                </a:solidFill>
                <a:latin typeface="Arial"/>
                <a:cs typeface="Arial"/>
              </a:rPr>
              <a:t>c</a:t>
            </a:r>
            <a:r>
              <a:rPr sz="2700" dirty="0">
                <a:solidFill>
                  <a:srgbClr val="FFFFFF"/>
                </a:solidFill>
                <a:latin typeface="Arial"/>
                <a:cs typeface="Arial"/>
              </a:rPr>
              <a:t>ular</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t>
            </a:r>
            <a:r>
              <a:rPr sz="2700" spc="-20" dirty="0">
                <a:solidFill>
                  <a:srgbClr val="FFFFFF"/>
                </a:solidFill>
                <a:latin typeface="Arial"/>
                <a:cs typeface="Arial"/>
              </a:rPr>
              <a:t>f</a:t>
            </a:r>
            <a:r>
              <a:rPr sz="2700" dirty="0">
                <a:solidFill>
                  <a:srgbClr val="FFFFFF"/>
                </a:solidFill>
                <a:latin typeface="Arial"/>
                <a:cs typeface="Arial"/>
              </a:rPr>
              <a:t>l</a:t>
            </a:r>
            <a:r>
              <a:rPr sz="2700" spc="-5" dirty="0">
                <a:solidFill>
                  <a:srgbClr val="FFFFFF"/>
                </a:solidFill>
                <a:latin typeface="Arial"/>
                <a:cs typeface="Arial"/>
              </a:rPr>
              <a:t>ec</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N</a:t>
            </a:r>
            <a:r>
              <a:rPr sz="2700" dirty="0">
                <a:solidFill>
                  <a:srgbClr val="FFFFFF"/>
                </a:solidFill>
                <a:latin typeface="Arial"/>
                <a:cs typeface="Arial"/>
              </a:rPr>
              <a:t>or</a:t>
            </a:r>
            <a:r>
              <a:rPr sz="2700" spc="-5" dirty="0">
                <a:solidFill>
                  <a:srgbClr val="FFFFFF"/>
                </a:solidFill>
                <a:latin typeface="Arial"/>
                <a:cs typeface="Arial"/>
              </a:rPr>
              <a:t>m</a:t>
            </a:r>
            <a:r>
              <a:rPr sz="2700" dirty="0">
                <a:solidFill>
                  <a:srgbClr val="FFFFFF"/>
                </a:solidFill>
                <a:latin typeface="Arial"/>
                <a:cs typeface="Arial"/>
              </a:rPr>
              <a:t>al</a:t>
            </a:r>
            <a:r>
              <a:rPr sz="2700" spc="-10" dirty="0">
                <a:solidFill>
                  <a:srgbClr val="FFFFFF"/>
                </a:solidFill>
                <a:latin typeface="Arial"/>
                <a:cs typeface="Arial"/>
              </a:rPr>
              <a:t> </a:t>
            </a:r>
            <a:r>
              <a:rPr sz="2700" spc="-5" dirty="0">
                <a:solidFill>
                  <a:srgbClr val="FFFFFF"/>
                </a:solidFill>
                <a:latin typeface="Arial"/>
                <a:cs typeface="Arial"/>
              </a:rPr>
              <a:t>v</a:t>
            </a:r>
            <a:r>
              <a:rPr sz="2700" dirty="0">
                <a:solidFill>
                  <a:srgbClr val="FFFFFF"/>
                </a:solidFill>
                <a:latin typeface="Arial"/>
                <a:cs typeface="Arial"/>
              </a:rPr>
              <a:t>e</a:t>
            </a:r>
            <a:r>
              <a:rPr sz="2700" spc="-5" dirty="0">
                <a:solidFill>
                  <a:srgbClr val="FFFFFF"/>
                </a:solidFill>
                <a:latin typeface="Arial"/>
                <a:cs typeface="Arial"/>
              </a:rPr>
              <a:t>ct</a:t>
            </a:r>
            <a:r>
              <a:rPr sz="2700" dirty="0">
                <a:solidFill>
                  <a:srgbClr val="FFFFFF"/>
                </a:solidFill>
                <a:latin typeface="Arial"/>
                <a:cs typeface="Arial"/>
              </a:rPr>
              <a:t>ors</a:t>
            </a:r>
            <a:endParaRPr sz="2700" dirty="0">
              <a:latin typeface="Arial"/>
              <a:cs typeface="Arial"/>
            </a:endParaRPr>
          </a:p>
          <a:p>
            <a:pPr marL="201295" marR="4692015" indent="-188595">
              <a:lnSpc>
                <a:spcPts val="3000"/>
              </a:lnSpc>
              <a:spcBef>
                <a:spcPts val="1664"/>
              </a:spcBef>
              <a:buClr>
                <a:srgbClr val="FFFFFF"/>
              </a:buClr>
              <a:buFont typeface="Arial"/>
              <a:buChar char="•"/>
              <a:tabLst>
                <a:tab pos="226695" algn="l"/>
              </a:tabLst>
            </a:pPr>
            <a:r>
              <a:rPr sz="2700" spc="-5" dirty="0">
                <a:solidFill>
                  <a:srgbClr val="FFFFFF"/>
                </a:solidFill>
                <a:latin typeface="Arial"/>
                <a:cs typeface="Arial"/>
              </a:rPr>
              <a:t>Ma</a:t>
            </a:r>
            <a:r>
              <a:rPr sz="2700" spc="-2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ri</a:t>
            </a:r>
            <a:r>
              <a:rPr sz="2700" spc="-5" dirty="0">
                <a:solidFill>
                  <a:srgbClr val="FFFFFF"/>
                </a:solidFill>
                <a:latin typeface="Arial"/>
                <a:cs typeface="Arial"/>
              </a:rPr>
              <a:t>a</a:t>
            </a:r>
            <a:r>
              <a:rPr sz="2700" dirty="0">
                <a:solidFill>
                  <a:srgbClr val="FFFFFF"/>
                </a:solidFill>
                <a:latin typeface="Arial"/>
                <a:cs typeface="Arial"/>
              </a:rPr>
              <a:t>l</a:t>
            </a:r>
            <a:r>
              <a:rPr sz="2700" spc="-10"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ope</a:t>
            </a:r>
            <a:r>
              <a:rPr sz="2700" dirty="0">
                <a:solidFill>
                  <a:srgbClr val="FFFFFF"/>
                </a:solidFill>
                <a:latin typeface="Arial"/>
                <a:cs typeface="Arial"/>
              </a:rPr>
              <a:t>r</a:t>
            </a:r>
            <a:r>
              <a:rPr sz="2700" spc="-15" dirty="0">
                <a:solidFill>
                  <a:srgbClr val="FFFFFF"/>
                </a:solidFill>
                <a:latin typeface="Arial"/>
                <a:cs typeface="Arial"/>
              </a:rPr>
              <a:t>t</a:t>
            </a:r>
            <a:r>
              <a:rPr sz="2700" spc="-5" dirty="0">
                <a:solidFill>
                  <a:srgbClr val="FFFFFF"/>
                </a:solidFill>
                <a:latin typeface="Arial"/>
                <a:cs typeface="Arial"/>
              </a:rPr>
              <a:t>ie</a:t>
            </a:r>
            <a:r>
              <a:rPr sz="2700" dirty="0">
                <a:solidFill>
                  <a:srgbClr val="FFFFFF"/>
                </a:solidFill>
                <a:latin typeface="Arial"/>
                <a:cs typeface="Arial"/>
              </a:rPr>
              <a:t>s</a:t>
            </a:r>
            <a:r>
              <a:rPr sz="2700" spc="-15" dirty="0">
                <a:solidFill>
                  <a:srgbClr val="FFFFFF"/>
                </a:solidFill>
                <a:latin typeface="Arial"/>
                <a:cs typeface="Arial"/>
              </a:rPr>
              <a:t> </a:t>
            </a:r>
            <a:r>
              <a:rPr sz="2700" dirty="0">
                <a:solidFill>
                  <a:srgbClr val="FFFFFF"/>
                </a:solidFill>
                <a:latin typeface="Arial"/>
                <a:cs typeface="Arial"/>
              </a:rPr>
              <a:t>in </a:t>
            </a: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GL</a:t>
            </a:r>
            <a:endParaRPr sz="2700" dirty="0">
              <a:latin typeface="Arial"/>
              <a:cs typeface="Arial"/>
            </a:endParaRPr>
          </a:p>
          <a:p>
            <a:pPr marL="226060" indent="-213360">
              <a:lnSpc>
                <a:spcPct val="100000"/>
              </a:lnSpc>
              <a:spcBef>
                <a:spcPts val="1280"/>
              </a:spcBef>
              <a:buClr>
                <a:srgbClr val="FFFFFF"/>
              </a:buClr>
              <a:buFont typeface="Arial"/>
              <a:buChar char="•"/>
              <a:tabLst>
                <a:tab pos="226695" algn="l"/>
              </a:tabLst>
            </a:pPr>
            <a:r>
              <a:rPr sz="2700" spc="-5" dirty="0">
                <a:solidFill>
                  <a:srgbClr val="FFFFFF"/>
                </a:solidFill>
                <a:latin typeface="Arial"/>
                <a:cs typeface="Arial"/>
              </a:rPr>
              <a:t>R</a:t>
            </a:r>
            <a:r>
              <a:rPr sz="2700" dirty="0">
                <a:solidFill>
                  <a:srgbClr val="FFFFFF"/>
                </a:solidFill>
                <a:latin typeface="Arial"/>
                <a:cs typeface="Arial"/>
              </a:rPr>
              <a:t>adio</a:t>
            </a:r>
            <a:r>
              <a:rPr sz="2700" spc="-5" dirty="0">
                <a:solidFill>
                  <a:srgbClr val="FFFFFF"/>
                </a:solidFill>
                <a:latin typeface="Arial"/>
                <a:cs typeface="Arial"/>
              </a:rPr>
              <a:t>s</a:t>
            </a:r>
            <a:r>
              <a:rPr sz="2700" dirty="0">
                <a:solidFill>
                  <a:srgbClr val="FFFFFF"/>
                </a:solidFill>
                <a:latin typeface="Arial"/>
                <a:cs typeface="Arial"/>
              </a:rPr>
              <a:t>i</a:t>
            </a:r>
            <a:r>
              <a:rPr sz="2700" spc="-20" dirty="0">
                <a:solidFill>
                  <a:srgbClr val="FFFFFF"/>
                </a:solidFill>
                <a:latin typeface="Arial"/>
                <a:cs typeface="Arial"/>
              </a:rPr>
              <a:t>t</a:t>
            </a:r>
            <a:r>
              <a:rPr sz="2700" dirty="0">
                <a:solidFill>
                  <a:srgbClr val="FFFFFF"/>
                </a:solidFill>
                <a:latin typeface="Arial"/>
                <a:cs typeface="Arial"/>
              </a:rPr>
              <a:t>y</a:t>
            </a:r>
            <a:endParaRPr sz="2700" dirty="0">
              <a:latin typeface="Arial"/>
              <a:cs typeface="Arial"/>
            </a:endParaRPr>
          </a:p>
          <a:p>
            <a:pPr marL="226060" indent="-213360">
              <a:lnSpc>
                <a:spcPct val="100000"/>
              </a:lnSpc>
              <a:spcBef>
                <a:spcPts val="1270"/>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5]</a:t>
            </a:r>
            <a:endParaRPr sz="2700" dirty="0">
              <a:latin typeface="Arial"/>
              <a:cs typeface="Arial"/>
            </a:endParaRPr>
          </a:p>
          <a:p>
            <a:pPr>
              <a:lnSpc>
                <a:spcPct val="100000"/>
              </a:lnSpc>
              <a:spcBef>
                <a:spcPts val="17"/>
              </a:spcBef>
            </a:pPr>
            <a:endParaRPr sz="2350" dirty="0">
              <a:latin typeface="Times New Roman"/>
              <a:cs typeface="Times New Roman"/>
            </a:endParaRPr>
          </a:p>
        </p:txBody>
      </p:sp>
      <p:sp>
        <p:nvSpPr>
          <p:cNvPr id="5" name="object 5"/>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25</a:t>
            </a:r>
            <a:endParaRPr dirty="0"/>
          </a:p>
        </p:txBody>
      </p:sp>
      <p:grpSp>
        <p:nvGrpSpPr>
          <p:cNvPr id="8" name="Group 7">
            <a:extLst>
              <a:ext uri="{FF2B5EF4-FFF2-40B4-BE49-F238E27FC236}">
                <a16:creationId xmlns:a16="http://schemas.microsoft.com/office/drawing/2014/main" id="{2E087CD3-4C8E-5151-A19D-129F6C1375BC}"/>
              </a:ext>
            </a:extLst>
          </p:cNvPr>
          <p:cNvGrpSpPr/>
          <p:nvPr/>
        </p:nvGrpSpPr>
        <p:grpSpPr>
          <a:xfrm>
            <a:off x="5740648" y="3357876"/>
            <a:ext cx="3587654" cy="3164825"/>
            <a:chOff x="5901457" y="3300506"/>
            <a:chExt cx="3587654" cy="3164825"/>
          </a:xfrm>
        </p:grpSpPr>
        <p:sp>
          <p:nvSpPr>
            <p:cNvPr id="3" name="object 3"/>
            <p:cNvSpPr/>
            <p:nvPr/>
          </p:nvSpPr>
          <p:spPr>
            <a:xfrm>
              <a:off x="5901458" y="3300506"/>
              <a:ext cx="3587653" cy="2690531"/>
            </a:xfrm>
            <a:prstGeom prst="rect">
              <a:avLst/>
            </a:prstGeom>
            <a:blipFill>
              <a:blip r:embed="rId3"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E5B24960-DD90-1EDC-0DB8-678AFD710ABA}"/>
                </a:ext>
              </a:extLst>
            </p:cNvPr>
            <p:cNvSpPr txBox="1"/>
            <p:nvPr/>
          </p:nvSpPr>
          <p:spPr>
            <a:xfrm>
              <a:off x="5901457" y="6095999"/>
              <a:ext cx="3587654" cy="369332"/>
            </a:xfrm>
            <a:prstGeom prst="rect">
              <a:avLst/>
            </a:prstGeom>
            <a:noFill/>
          </p:spPr>
          <p:txBody>
            <a:bodyPr wrap="square">
              <a:spAutoFit/>
            </a:bodyPr>
            <a:lstStyle/>
            <a:p>
              <a:pPr marR="5080" algn="r">
                <a:lnSpc>
                  <a:spcPct val="100000"/>
                </a:lnSpc>
              </a:pPr>
              <a:r>
                <a:rPr lang="en-US" sz="1800" spc="-200" dirty="0">
                  <a:solidFill>
                    <a:srgbClr val="FFFFFF"/>
                  </a:solidFill>
                  <a:latin typeface="Arial"/>
                  <a:cs typeface="Arial"/>
                </a:rPr>
                <a:t>T</a:t>
              </a:r>
              <a:r>
                <a:rPr lang="en-US" sz="1800" spc="10" dirty="0">
                  <a:solidFill>
                    <a:srgbClr val="FFFFFF"/>
                  </a:solidFill>
                  <a:latin typeface="Arial"/>
                  <a:cs typeface="Arial"/>
                </a:rPr>
                <a:t>obia</a:t>
              </a:r>
              <a:r>
                <a:rPr lang="en-US" sz="1800" dirty="0">
                  <a:solidFill>
                    <a:srgbClr val="FFFFFF"/>
                  </a:solidFill>
                  <a:latin typeface="Arial"/>
                  <a:cs typeface="Arial"/>
                </a:rPr>
                <a:t>s</a:t>
              </a:r>
              <a:r>
                <a:rPr lang="en-US" sz="1800" spc="10" dirty="0">
                  <a:solidFill>
                    <a:srgbClr val="FFFFFF"/>
                  </a:solidFill>
                  <a:latin typeface="Arial"/>
                  <a:cs typeface="Arial"/>
                </a:rPr>
                <a:t> </a:t>
              </a:r>
              <a:r>
                <a:rPr lang="en-US" sz="1800" spc="20" dirty="0">
                  <a:solidFill>
                    <a:srgbClr val="FFFFFF"/>
                  </a:solidFill>
                  <a:latin typeface="Arial"/>
                  <a:cs typeface="Arial"/>
                </a:rPr>
                <a:t>R</a:t>
              </a:r>
              <a:r>
                <a:rPr lang="en-US" sz="1800" spc="-10" dirty="0">
                  <a:solidFill>
                    <a:srgbClr val="FFFFFF"/>
                  </a:solidFill>
                  <a:latin typeface="Arial"/>
                  <a:cs typeface="Arial"/>
                </a:rPr>
                <a:t>.</a:t>
              </a:r>
              <a:r>
                <a:rPr lang="en-US" sz="1800" dirty="0">
                  <a:solidFill>
                    <a:srgbClr val="FFFFFF"/>
                  </a:solidFill>
                  <a:latin typeface="Arial"/>
                  <a:cs typeface="Arial"/>
                </a:rPr>
                <a:t> </a:t>
              </a:r>
              <a:r>
                <a:rPr lang="en-US" sz="1800" spc="10" dirty="0" err="1">
                  <a:solidFill>
                    <a:srgbClr val="FFFFFF"/>
                  </a:solidFill>
                  <a:latin typeface="Arial"/>
                  <a:cs typeface="Arial"/>
                </a:rPr>
                <a:t>Me</a:t>
              </a:r>
              <a:r>
                <a:rPr lang="en-US" sz="1800" spc="-10" dirty="0" err="1">
                  <a:solidFill>
                    <a:srgbClr val="FFFFFF"/>
                  </a:solidFill>
                  <a:latin typeface="Arial"/>
                  <a:cs typeface="Arial"/>
                </a:rPr>
                <a:t>t</a:t>
              </a:r>
              <a:r>
                <a:rPr lang="en-US" sz="1800" spc="10" dirty="0" err="1">
                  <a:solidFill>
                    <a:srgbClr val="FFFFFF"/>
                  </a:solidFill>
                  <a:latin typeface="Arial"/>
                  <a:cs typeface="Arial"/>
                </a:rPr>
                <a:t>o</a:t>
              </a:r>
              <a:r>
                <a:rPr lang="en-US" sz="1800" dirty="0" err="1">
                  <a:solidFill>
                    <a:srgbClr val="FFFFFF"/>
                  </a:solidFill>
                  <a:latin typeface="Arial"/>
                  <a:cs typeface="Arial"/>
                </a:rPr>
                <a:t>c</a:t>
              </a:r>
              <a:endParaRPr lang="en-US" sz="1800" dirty="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26</a:t>
            </a:r>
            <a:endParaRPr sz="1200" dirty="0">
              <a:latin typeface="Arial"/>
              <a:cs typeface="Arial"/>
            </a:endParaRPr>
          </a:p>
        </p:txBody>
      </p:sp>
      <p:sp>
        <p:nvSpPr>
          <p:cNvPr id="3" name="object 3"/>
          <p:cNvSpPr txBox="1"/>
          <p:nvPr/>
        </p:nvSpPr>
        <p:spPr>
          <a:xfrm>
            <a:off x="1056408" y="892061"/>
            <a:ext cx="4616450" cy="538609"/>
          </a:xfrm>
          <a:prstGeom prst="rect">
            <a:avLst/>
          </a:prstGeom>
        </p:spPr>
        <p:txBody>
          <a:bodyPr vert="horz" wrap="square" lIns="0" tIns="0" rIns="0" bIns="0" rtlCol="0">
            <a:spAutoFit/>
          </a:bodyPr>
          <a:lstStyle/>
          <a:p>
            <a:pPr marL="12700">
              <a:lnSpc>
                <a:spcPct val="100000"/>
              </a:lnSpc>
            </a:pPr>
            <a:r>
              <a:rPr lang="en-US" sz="3500" spc="-25" dirty="0">
                <a:solidFill>
                  <a:srgbClr val="FFFF00"/>
                </a:solidFill>
                <a:latin typeface="Arial"/>
                <a:cs typeface="Arial"/>
              </a:rPr>
              <a:t>8</a:t>
            </a:r>
            <a:r>
              <a:rPr sz="3500" dirty="0">
                <a:solidFill>
                  <a:srgbClr val="FFFF00"/>
                </a:solidFill>
                <a:latin typeface="Arial"/>
                <a:cs typeface="Arial"/>
              </a:rPr>
              <a:t>.</a:t>
            </a:r>
            <a:r>
              <a:rPr sz="3500" spc="-25" dirty="0">
                <a:solidFill>
                  <a:srgbClr val="FFFF00"/>
                </a:solidFill>
                <a:latin typeface="Arial"/>
                <a:cs typeface="Arial"/>
              </a:rPr>
              <a:t> </a:t>
            </a:r>
            <a:r>
              <a:rPr sz="3500" spc="-30" dirty="0">
                <a:solidFill>
                  <a:srgbClr val="FFFF00"/>
                </a:solidFill>
                <a:latin typeface="Arial"/>
                <a:cs typeface="Arial"/>
              </a:rPr>
              <a:t>Cu</a:t>
            </a:r>
            <a:r>
              <a:rPr sz="3500" spc="-15" dirty="0">
                <a:solidFill>
                  <a:srgbClr val="FFFF00"/>
                </a:solidFill>
                <a:latin typeface="Arial"/>
                <a:cs typeface="Arial"/>
              </a:rPr>
              <a:t>r</a:t>
            </a:r>
            <a:r>
              <a:rPr sz="3500" spc="-25" dirty="0">
                <a:solidFill>
                  <a:srgbClr val="FFFF00"/>
                </a:solidFill>
                <a:latin typeface="Arial"/>
                <a:cs typeface="Arial"/>
              </a:rPr>
              <a:t>v</a:t>
            </a:r>
            <a:r>
              <a:rPr sz="3500" spc="-30" dirty="0">
                <a:solidFill>
                  <a:srgbClr val="FFFF00"/>
                </a:solidFill>
                <a:latin typeface="Arial"/>
                <a:cs typeface="Arial"/>
              </a:rPr>
              <a:t>e</a:t>
            </a:r>
            <a:r>
              <a:rPr sz="3500" dirty="0">
                <a:solidFill>
                  <a:srgbClr val="FFFF00"/>
                </a:solidFill>
                <a:latin typeface="Arial"/>
                <a:cs typeface="Arial"/>
              </a:rPr>
              <a:t>s</a:t>
            </a:r>
            <a:r>
              <a:rPr sz="3500" spc="-35" dirty="0">
                <a:solidFill>
                  <a:srgbClr val="FFFF00"/>
                </a:solidFill>
                <a:latin typeface="Arial"/>
                <a:cs typeface="Arial"/>
              </a:rPr>
              <a:t> </a:t>
            </a:r>
            <a:r>
              <a:rPr sz="3500" spc="-25" dirty="0">
                <a:solidFill>
                  <a:srgbClr val="FFFF00"/>
                </a:solidFill>
                <a:latin typeface="Arial"/>
                <a:cs typeface="Arial"/>
              </a:rPr>
              <a:t>an</a:t>
            </a:r>
            <a:r>
              <a:rPr sz="3500" dirty="0">
                <a:solidFill>
                  <a:srgbClr val="FFFF00"/>
                </a:solidFill>
                <a:latin typeface="Arial"/>
                <a:cs typeface="Arial"/>
              </a:rPr>
              <a:t>d</a:t>
            </a:r>
            <a:r>
              <a:rPr sz="3500" spc="-40" dirty="0">
                <a:solidFill>
                  <a:srgbClr val="FFFF00"/>
                </a:solidFill>
                <a:latin typeface="Arial"/>
                <a:cs typeface="Arial"/>
              </a:rPr>
              <a:t> </a:t>
            </a:r>
            <a:r>
              <a:rPr sz="3500" spc="-30" dirty="0">
                <a:solidFill>
                  <a:srgbClr val="FFFF00"/>
                </a:solidFill>
                <a:latin typeface="Arial"/>
                <a:cs typeface="Arial"/>
              </a:rPr>
              <a:t>Su</a:t>
            </a:r>
            <a:r>
              <a:rPr sz="3500" spc="-15" dirty="0">
                <a:solidFill>
                  <a:srgbClr val="FFFF00"/>
                </a:solidFill>
                <a:latin typeface="Arial"/>
                <a:cs typeface="Arial"/>
              </a:rPr>
              <a:t>r</a:t>
            </a:r>
            <a:r>
              <a:rPr sz="3500" spc="-25" dirty="0">
                <a:solidFill>
                  <a:srgbClr val="FFFF00"/>
                </a:solidFill>
                <a:latin typeface="Arial"/>
                <a:cs typeface="Arial"/>
              </a:rPr>
              <a:t>f</a:t>
            </a:r>
            <a:r>
              <a:rPr sz="3500" spc="-30" dirty="0">
                <a:solidFill>
                  <a:srgbClr val="FFFF00"/>
                </a:solidFill>
                <a:latin typeface="Arial"/>
                <a:cs typeface="Arial"/>
              </a:rPr>
              <a:t>a</a:t>
            </a:r>
            <a:r>
              <a:rPr sz="3500" spc="-25" dirty="0">
                <a:solidFill>
                  <a:srgbClr val="FFFF00"/>
                </a:solidFill>
                <a:latin typeface="Arial"/>
                <a:cs typeface="Arial"/>
              </a:rPr>
              <a:t>c</a:t>
            </a:r>
            <a:r>
              <a:rPr sz="3500" spc="-30" dirty="0">
                <a:solidFill>
                  <a:srgbClr val="FFFF00"/>
                </a:solidFill>
                <a:latin typeface="Arial"/>
                <a:cs typeface="Arial"/>
              </a:rPr>
              <a:t>e</a:t>
            </a:r>
            <a:r>
              <a:rPr sz="3500" dirty="0">
                <a:solidFill>
                  <a:srgbClr val="FFFF00"/>
                </a:solidFill>
                <a:latin typeface="Arial"/>
                <a:cs typeface="Arial"/>
              </a:rPr>
              <a:t>s</a:t>
            </a:r>
            <a:endParaRPr sz="3500" dirty="0">
              <a:latin typeface="Arial"/>
              <a:cs typeface="Arial"/>
            </a:endParaRPr>
          </a:p>
        </p:txBody>
      </p:sp>
      <p:sp>
        <p:nvSpPr>
          <p:cNvPr id="4" name="object 4"/>
          <p:cNvSpPr txBox="1"/>
          <p:nvPr/>
        </p:nvSpPr>
        <p:spPr>
          <a:xfrm>
            <a:off x="1056408" y="1925359"/>
            <a:ext cx="5126990" cy="5397500"/>
          </a:xfrm>
          <a:prstGeom prst="rect">
            <a:avLst/>
          </a:prstGeom>
        </p:spPr>
        <p:txBody>
          <a:bodyPr vert="horz" wrap="square" lIns="0" tIns="0" rIns="0" bIns="0" rtlCol="0">
            <a:spAutoFit/>
          </a:bodyPr>
          <a:lstStyle/>
          <a:p>
            <a:pPr marL="201295" indent="-188595">
              <a:lnSpc>
                <a:spcPct val="100000"/>
              </a:lnSpc>
              <a:buClr>
                <a:srgbClr val="FFFFFF"/>
              </a:buClr>
              <a:buFont typeface="Arial"/>
              <a:buChar char="•"/>
              <a:tabLst>
                <a:tab pos="226695" algn="l"/>
              </a:tabLst>
            </a:pPr>
            <a:r>
              <a:rPr sz="2700" spc="-5" dirty="0">
                <a:solidFill>
                  <a:srgbClr val="FFFFFF"/>
                </a:solidFill>
                <a:latin typeface="Arial"/>
                <a:cs typeface="Arial"/>
              </a:rPr>
              <a:t>R</a:t>
            </a:r>
            <a:r>
              <a:rPr sz="2700" dirty="0">
                <a:solidFill>
                  <a:srgbClr val="FFFFFF"/>
                </a:solidFill>
                <a:latin typeface="Arial"/>
                <a:cs typeface="Arial"/>
              </a:rPr>
              <a:t>e</a:t>
            </a:r>
            <a:r>
              <a:rPr sz="2700" spc="-5" dirty="0">
                <a:solidFill>
                  <a:srgbClr val="FFFFFF"/>
                </a:solidFill>
                <a:latin typeface="Arial"/>
                <a:cs typeface="Arial"/>
              </a:rPr>
              <a:t>v</a:t>
            </a:r>
            <a:r>
              <a:rPr sz="2700" dirty="0">
                <a:solidFill>
                  <a:srgbClr val="FFFFFF"/>
                </a:solidFill>
                <a:latin typeface="Arial"/>
                <a:cs typeface="Arial"/>
              </a:rPr>
              <a:t>iew</a:t>
            </a:r>
            <a:r>
              <a:rPr sz="2700" spc="-15" dirty="0">
                <a:solidFill>
                  <a:srgbClr val="FFFFFF"/>
                </a:solidFill>
                <a:latin typeface="Arial"/>
                <a:cs typeface="Arial"/>
              </a:rPr>
              <a:t> </a:t>
            </a:r>
            <a:r>
              <a:rPr sz="2700" spc="-5" dirty="0">
                <a:solidFill>
                  <a:srgbClr val="FFFFFF"/>
                </a:solidFill>
                <a:latin typeface="Arial"/>
                <a:cs typeface="Arial"/>
              </a:rPr>
              <a:t>o</a:t>
            </a:r>
            <a:r>
              <a:rPr sz="2700" dirty="0">
                <a:solidFill>
                  <a:srgbClr val="FFFFFF"/>
                </a:solidFill>
                <a:latin typeface="Arial"/>
                <a:cs typeface="Arial"/>
              </a:rPr>
              <a:t>f</a:t>
            </a:r>
            <a:r>
              <a:rPr sz="2700" spc="-15" dirty="0">
                <a:solidFill>
                  <a:srgbClr val="FFFFFF"/>
                </a:solidFill>
                <a:latin typeface="Arial"/>
                <a:cs typeface="Arial"/>
              </a:rPr>
              <a:t> </a:t>
            </a:r>
            <a:r>
              <a:rPr sz="2700" spc="-5" dirty="0">
                <a:solidFill>
                  <a:srgbClr val="FFFFFF"/>
                </a:solidFill>
                <a:latin typeface="Arial"/>
                <a:cs typeface="Arial"/>
              </a:rPr>
              <a:t>3D</a:t>
            </a:r>
            <a:r>
              <a:rPr sz="2700" dirty="0">
                <a:solidFill>
                  <a:srgbClr val="FFFFFF"/>
                </a:solidFill>
                <a:latin typeface="Arial"/>
                <a:cs typeface="Arial"/>
              </a:rPr>
              <a:t>-</a:t>
            </a:r>
            <a:r>
              <a:rPr sz="2700" spc="-5" dirty="0">
                <a:solidFill>
                  <a:srgbClr val="FFFFFF"/>
                </a:solidFill>
                <a:latin typeface="Arial"/>
                <a:cs typeface="Arial"/>
              </a:rPr>
              <a:t>c</a:t>
            </a:r>
            <a:r>
              <a:rPr sz="2700" dirty="0">
                <a:solidFill>
                  <a:srgbClr val="FFFFFF"/>
                </a:solidFill>
                <a:latin typeface="Arial"/>
                <a:cs typeface="Arial"/>
              </a:rPr>
              <a:t>al</a:t>
            </a:r>
            <a:r>
              <a:rPr sz="2700" spc="-5" dirty="0">
                <a:solidFill>
                  <a:srgbClr val="FFFFFF"/>
                </a:solidFill>
                <a:latin typeface="Arial"/>
                <a:cs typeface="Arial"/>
              </a:rPr>
              <a:t>c</a:t>
            </a:r>
            <a:r>
              <a:rPr sz="2700" dirty="0">
                <a:solidFill>
                  <a:srgbClr val="FFFFFF"/>
                </a:solidFill>
                <a:latin typeface="Arial"/>
                <a:cs typeface="Arial"/>
              </a:rPr>
              <a:t>ulus</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E</a:t>
            </a:r>
            <a:r>
              <a:rPr sz="2700" spc="-10" dirty="0">
                <a:solidFill>
                  <a:srgbClr val="FFFFFF"/>
                </a:solidFill>
                <a:latin typeface="Arial"/>
                <a:cs typeface="Arial"/>
              </a:rPr>
              <a:t>x</a:t>
            </a:r>
            <a:r>
              <a:rPr sz="2700" spc="-5" dirty="0">
                <a:solidFill>
                  <a:srgbClr val="FFFFFF"/>
                </a:solidFill>
                <a:latin typeface="Arial"/>
                <a:cs typeface="Arial"/>
              </a:rPr>
              <a:t>p</a:t>
            </a:r>
            <a:r>
              <a:rPr sz="2700" dirty="0">
                <a:solidFill>
                  <a:srgbClr val="FFFFFF"/>
                </a:solidFill>
                <a:latin typeface="Arial"/>
                <a:cs typeface="Arial"/>
              </a:rPr>
              <a:t>li</a:t>
            </a:r>
            <a:r>
              <a:rPr sz="2700" spc="-10" dirty="0">
                <a:solidFill>
                  <a:srgbClr val="FFFFFF"/>
                </a:solidFill>
                <a:latin typeface="Arial"/>
                <a:cs typeface="Arial"/>
              </a:rPr>
              <a:t>c</a:t>
            </a:r>
            <a:r>
              <a:rPr sz="2700" dirty="0">
                <a:solidFill>
                  <a:srgbClr val="FFFFFF"/>
                </a:solidFill>
                <a:latin typeface="Arial"/>
                <a:cs typeface="Arial"/>
              </a:rPr>
              <a:t>i</a:t>
            </a:r>
            <a:r>
              <a:rPr sz="2700" spc="-10" dirty="0">
                <a:solidFill>
                  <a:srgbClr val="FFFFFF"/>
                </a:solidFill>
                <a:latin typeface="Arial"/>
                <a:cs typeface="Arial"/>
              </a:rPr>
              <a:t>t</a:t>
            </a:r>
            <a:r>
              <a:rPr sz="2700" spc="-15"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ep</a:t>
            </a:r>
            <a:r>
              <a:rPr sz="2700" dirty="0">
                <a:solidFill>
                  <a:srgbClr val="FFFFFF"/>
                </a:solidFill>
                <a:latin typeface="Arial"/>
                <a:cs typeface="Arial"/>
              </a:rPr>
              <a:t>r</a:t>
            </a:r>
            <a:r>
              <a:rPr sz="2700" spc="-5" dirty="0">
                <a:solidFill>
                  <a:srgbClr val="FFFFFF"/>
                </a:solidFill>
                <a:latin typeface="Arial"/>
                <a:cs typeface="Arial"/>
              </a:rPr>
              <a:t>esen</a:t>
            </a:r>
            <a:r>
              <a:rPr sz="2700" spc="-20" dirty="0">
                <a:solidFill>
                  <a:srgbClr val="FFFFFF"/>
                </a:solidFill>
                <a:latin typeface="Arial"/>
                <a:cs typeface="Arial"/>
              </a:rPr>
              <a:t>t</a:t>
            </a:r>
            <a:r>
              <a:rPr sz="2700" spc="-5"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I</a:t>
            </a:r>
            <a:r>
              <a:rPr sz="2700" spc="-30" dirty="0">
                <a:solidFill>
                  <a:srgbClr val="FFFFFF"/>
                </a:solidFill>
                <a:latin typeface="Arial"/>
                <a:cs typeface="Arial"/>
              </a:rPr>
              <a:t>m</a:t>
            </a:r>
            <a:r>
              <a:rPr sz="2700" spc="-5" dirty="0">
                <a:solidFill>
                  <a:srgbClr val="FFFFFF"/>
                </a:solidFill>
                <a:latin typeface="Arial"/>
                <a:cs typeface="Arial"/>
              </a:rPr>
              <a:t>p</a:t>
            </a:r>
            <a:r>
              <a:rPr sz="2700" dirty="0">
                <a:solidFill>
                  <a:srgbClr val="FFFFFF"/>
                </a:solidFill>
                <a:latin typeface="Arial"/>
                <a:cs typeface="Arial"/>
              </a:rPr>
              <a:t>li</a:t>
            </a:r>
            <a:r>
              <a:rPr sz="2700" spc="-10" dirty="0">
                <a:solidFill>
                  <a:srgbClr val="FFFFFF"/>
                </a:solidFill>
                <a:latin typeface="Arial"/>
                <a:cs typeface="Arial"/>
              </a:rPr>
              <a:t>c</a:t>
            </a:r>
            <a:r>
              <a:rPr sz="2700" dirty="0">
                <a:solidFill>
                  <a:srgbClr val="FFFFFF"/>
                </a:solidFill>
                <a:latin typeface="Arial"/>
                <a:cs typeface="Arial"/>
              </a:rPr>
              <a:t>i</a:t>
            </a:r>
            <a:r>
              <a:rPr sz="2700" spc="-10" dirty="0">
                <a:solidFill>
                  <a:srgbClr val="FFFFFF"/>
                </a:solidFill>
                <a:latin typeface="Arial"/>
                <a:cs typeface="Arial"/>
              </a:rPr>
              <a:t>t</a:t>
            </a:r>
            <a:r>
              <a:rPr sz="2700" spc="-15"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ep</a:t>
            </a:r>
            <a:r>
              <a:rPr sz="2700" dirty="0">
                <a:solidFill>
                  <a:srgbClr val="FFFFFF"/>
                </a:solidFill>
                <a:latin typeface="Arial"/>
                <a:cs typeface="Arial"/>
              </a:rPr>
              <a:t>r</a:t>
            </a:r>
            <a:r>
              <a:rPr sz="2700" spc="-5" dirty="0">
                <a:solidFill>
                  <a:srgbClr val="FFFFFF"/>
                </a:solidFill>
                <a:latin typeface="Arial"/>
                <a:cs typeface="Arial"/>
              </a:rPr>
              <a:t>esen</a:t>
            </a:r>
            <a:r>
              <a:rPr sz="2700" spc="-20" dirty="0">
                <a:solidFill>
                  <a:srgbClr val="FFFFFF"/>
                </a:solidFill>
                <a:latin typeface="Arial"/>
                <a:cs typeface="Arial"/>
              </a:rPr>
              <a:t>t</a:t>
            </a:r>
            <a:r>
              <a:rPr sz="2700" spc="-5"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s</a:t>
            </a:r>
            <a:endParaRPr sz="2700" dirty="0">
              <a:latin typeface="Arial"/>
              <a:cs typeface="Arial"/>
            </a:endParaRPr>
          </a:p>
          <a:p>
            <a:pPr marL="201295" marR="2133600" indent="-188595">
              <a:lnSpc>
                <a:spcPts val="3000"/>
              </a:lnSpc>
              <a:spcBef>
                <a:spcPts val="1645"/>
              </a:spcBef>
              <a:buClr>
                <a:srgbClr val="FFFFFF"/>
              </a:buClr>
              <a:buFont typeface="Arial"/>
              <a:buChar char="•"/>
              <a:tabLst>
                <a:tab pos="226695" algn="l"/>
              </a:tabLst>
            </a:pPr>
            <a:r>
              <a:rPr sz="2700" spc="-15" dirty="0">
                <a:solidFill>
                  <a:srgbClr val="FFFFFF"/>
                </a:solidFill>
                <a:latin typeface="Arial"/>
                <a:cs typeface="Arial"/>
              </a:rPr>
              <a:t>P</a:t>
            </a:r>
            <a:r>
              <a:rPr sz="2700" spc="-5" dirty="0">
                <a:solidFill>
                  <a:srgbClr val="FFFFFF"/>
                </a:solidFill>
                <a:latin typeface="Arial"/>
                <a:cs typeface="Arial"/>
              </a:rPr>
              <a:t>a</a:t>
            </a:r>
            <a:r>
              <a:rPr sz="2700" dirty="0">
                <a:solidFill>
                  <a:srgbClr val="FFFFFF"/>
                </a:solidFill>
                <a:latin typeface="Arial"/>
                <a:cs typeface="Arial"/>
              </a:rPr>
              <a:t>r</a:t>
            </a:r>
            <a:r>
              <a:rPr sz="2700" spc="-5" dirty="0">
                <a:solidFill>
                  <a:srgbClr val="FFFFFF"/>
                </a:solidFill>
                <a:latin typeface="Arial"/>
                <a:cs typeface="Arial"/>
              </a:rPr>
              <a:t>ame</a:t>
            </a:r>
            <a:r>
              <a:rPr sz="2700" spc="-20" dirty="0">
                <a:solidFill>
                  <a:srgbClr val="FFFFFF"/>
                </a:solidFill>
                <a:latin typeface="Arial"/>
                <a:cs typeface="Arial"/>
              </a:rPr>
              <a:t>t</a:t>
            </a:r>
            <a:r>
              <a:rPr sz="2700" dirty="0">
                <a:solidFill>
                  <a:srgbClr val="FFFFFF"/>
                </a:solidFill>
                <a:latin typeface="Arial"/>
                <a:cs typeface="Arial"/>
              </a:rPr>
              <a:t>ric</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ur</a:t>
            </a:r>
            <a:r>
              <a:rPr sz="2700" spc="-5" dirty="0">
                <a:solidFill>
                  <a:srgbClr val="FFFFFF"/>
                </a:solidFill>
                <a:latin typeface="Arial"/>
                <a:cs typeface="Arial"/>
              </a:rPr>
              <a:t>v</a:t>
            </a:r>
            <a:r>
              <a:rPr sz="2700" dirty="0">
                <a:solidFill>
                  <a:srgbClr val="FFFFFF"/>
                </a:solidFill>
                <a:latin typeface="Arial"/>
                <a:cs typeface="Arial"/>
              </a:rPr>
              <a:t>es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26060" indent="-213360">
              <a:lnSpc>
                <a:spcPct val="100000"/>
              </a:lnSpc>
              <a:spcBef>
                <a:spcPts val="1305"/>
              </a:spcBef>
              <a:buClr>
                <a:srgbClr val="FFFFFF"/>
              </a:buClr>
              <a:buFont typeface="Arial"/>
              <a:buChar char="•"/>
              <a:tabLst>
                <a:tab pos="226695" algn="l"/>
              </a:tabLst>
            </a:pPr>
            <a:r>
              <a:rPr sz="2700" spc="-5" dirty="0">
                <a:solidFill>
                  <a:srgbClr val="FFFFFF"/>
                </a:solidFill>
                <a:latin typeface="Arial"/>
                <a:cs typeface="Arial"/>
              </a:rPr>
              <a:t>H</a:t>
            </a:r>
            <a:r>
              <a:rPr sz="2700" dirty="0">
                <a:solidFill>
                  <a:srgbClr val="FFFFFF"/>
                </a:solidFill>
                <a:latin typeface="Arial"/>
                <a:cs typeface="Arial"/>
              </a:rPr>
              <a:t>er</a:t>
            </a:r>
            <a:r>
              <a:rPr sz="2700" spc="-5" dirty="0">
                <a:solidFill>
                  <a:srgbClr val="FFFFFF"/>
                </a:solidFill>
                <a:latin typeface="Arial"/>
                <a:cs typeface="Arial"/>
              </a:rPr>
              <a:t>m</a:t>
            </a:r>
            <a:r>
              <a:rPr sz="2700" dirty="0">
                <a:solidFill>
                  <a:srgbClr val="FFFFFF"/>
                </a:solidFill>
                <a:latin typeface="Arial"/>
                <a:cs typeface="Arial"/>
              </a:rPr>
              <a:t>i</a:t>
            </a:r>
            <a:r>
              <a:rPr sz="2700" spc="-20" dirty="0">
                <a:solidFill>
                  <a:srgbClr val="FFFFFF"/>
                </a:solidFill>
                <a:latin typeface="Arial"/>
                <a:cs typeface="Arial"/>
              </a:rPr>
              <a:t>t</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ur</a:t>
            </a:r>
            <a:r>
              <a:rPr sz="2700" spc="-5" dirty="0">
                <a:solidFill>
                  <a:srgbClr val="FFFFFF"/>
                </a:solidFill>
                <a:latin typeface="Arial"/>
                <a:cs typeface="Arial"/>
              </a:rPr>
              <a:t>v</a:t>
            </a:r>
            <a:r>
              <a:rPr sz="2700" dirty="0">
                <a:solidFill>
                  <a:srgbClr val="FFFFFF"/>
                </a:solidFill>
                <a:latin typeface="Arial"/>
                <a:cs typeface="Arial"/>
              </a:rPr>
              <a:t>es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26060" indent="-213360">
              <a:lnSpc>
                <a:spcPct val="100000"/>
              </a:lnSpc>
              <a:spcBef>
                <a:spcPts val="1270"/>
              </a:spcBef>
              <a:buClr>
                <a:srgbClr val="FFFFFF"/>
              </a:buClr>
              <a:buFont typeface="Arial"/>
              <a:buChar char="•"/>
              <a:tabLst>
                <a:tab pos="226695" algn="l"/>
              </a:tabLst>
            </a:pPr>
            <a:r>
              <a:rPr sz="2700" spc="-15" dirty="0">
                <a:solidFill>
                  <a:srgbClr val="FFFFFF"/>
                </a:solidFill>
                <a:latin typeface="Arial"/>
                <a:cs typeface="Arial"/>
              </a:rPr>
              <a:t>B</a:t>
            </a:r>
            <a:r>
              <a:rPr sz="2700" spc="-5" dirty="0">
                <a:solidFill>
                  <a:srgbClr val="FFFFFF"/>
                </a:solidFill>
                <a:latin typeface="Arial"/>
                <a:cs typeface="Arial"/>
              </a:rPr>
              <a:t>e</a:t>
            </a:r>
            <a:r>
              <a:rPr sz="2700" spc="-10" dirty="0">
                <a:solidFill>
                  <a:srgbClr val="FFFFFF"/>
                </a:solidFill>
                <a:latin typeface="Arial"/>
                <a:cs typeface="Arial"/>
              </a:rPr>
              <a:t>z</a:t>
            </a:r>
            <a:r>
              <a:rPr sz="2700" dirty="0">
                <a:solidFill>
                  <a:srgbClr val="FFFFFF"/>
                </a:solidFill>
                <a:latin typeface="Arial"/>
                <a:cs typeface="Arial"/>
              </a:rPr>
              <a:t>i</a:t>
            </a:r>
            <a:r>
              <a:rPr sz="2700" spc="-5" dirty="0">
                <a:solidFill>
                  <a:srgbClr val="FFFFFF"/>
                </a:solidFill>
                <a:latin typeface="Arial"/>
                <a:cs typeface="Arial"/>
              </a:rPr>
              <a:t>e</a:t>
            </a:r>
            <a:r>
              <a:rPr sz="2700" dirty="0">
                <a:solidFill>
                  <a:srgbClr val="FFFFFF"/>
                </a:solidFill>
                <a:latin typeface="Arial"/>
                <a:cs typeface="Arial"/>
              </a:rPr>
              <a:t>r</a:t>
            </a:r>
            <a:r>
              <a:rPr sz="2700" spc="-5" dirty="0">
                <a:solidFill>
                  <a:srgbClr val="FFFFFF"/>
                </a:solidFill>
                <a:latin typeface="Arial"/>
                <a:cs typeface="Arial"/>
              </a:rPr>
              <a:t> c</a:t>
            </a:r>
            <a:r>
              <a:rPr sz="2700" dirty="0">
                <a:solidFill>
                  <a:srgbClr val="FFFFFF"/>
                </a:solidFill>
                <a:latin typeface="Arial"/>
                <a:cs typeface="Arial"/>
              </a:rPr>
              <a:t>ur</a:t>
            </a:r>
            <a:r>
              <a:rPr sz="2700" spc="-5" dirty="0">
                <a:solidFill>
                  <a:srgbClr val="FFFFFF"/>
                </a:solidFill>
                <a:latin typeface="Arial"/>
                <a:cs typeface="Arial"/>
              </a:rPr>
              <a:t>v</a:t>
            </a:r>
            <a:r>
              <a:rPr sz="2700" dirty="0">
                <a:solidFill>
                  <a:srgbClr val="FFFFFF"/>
                </a:solidFill>
                <a:latin typeface="Arial"/>
                <a:cs typeface="Arial"/>
              </a:rPr>
              <a:t>es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p</a:t>
            </a:r>
            <a:r>
              <a:rPr sz="2700" dirty="0">
                <a:solidFill>
                  <a:srgbClr val="FFFFFF"/>
                </a:solidFill>
                <a:latin typeface="Arial"/>
                <a:cs typeface="Arial"/>
              </a:rPr>
              <a:t>li</a:t>
            </a:r>
            <a:r>
              <a:rPr sz="2700" spc="-5" dirty="0">
                <a:solidFill>
                  <a:srgbClr val="FFFFFF"/>
                </a:solidFill>
                <a:latin typeface="Arial"/>
                <a:cs typeface="Arial"/>
              </a:rPr>
              <a:t>ne</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ur</a:t>
            </a:r>
            <a:r>
              <a:rPr sz="2700" spc="-5" dirty="0">
                <a:solidFill>
                  <a:srgbClr val="FFFFFF"/>
                </a:solidFill>
                <a:latin typeface="Arial"/>
                <a:cs typeface="Arial"/>
              </a:rPr>
              <a:t>v</a:t>
            </a:r>
            <a:r>
              <a:rPr sz="2700" dirty="0">
                <a:solidFill>
                  <a:srgbClr val="FFFFFF"/>
                </a:solidFill>
                <a:latin typeface="Arial"/>
                <a:cs typeface="Arial"/>
              </a:rPr>
              <a:t>es</a:t>
            </a:r>
            <a:r>
              <a:rPr sz="2700" spc="-15"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es</a:t>
            </a:r>
            <a:r>
              <a:rPr sz="2700" spc="-15"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GL</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10]</a:t>
            </a:r>
            <a:endParaRPr sz="2700" dirty="0">
              <a:latin typeface="Arial"/>
              <a:cs typeface="Arial"/>
            </a:endParaRPr>
          </a:p>
        </p:txBody>
      </p:sp>
      <p:sp>
        <p:nvSpPr>
          <p:cNvPr id="5" name="object 5"/>
          <p:cNvSpPr/>
          <p:nvPr/>
        </p:nvSpPr>
        <p:spPr>
          <a:xfrm>
            <a:off x="5828241" y="1763058"/>
            <a:ext cx="3805781" cy="285373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5" dirty="0"/>
              <a:t>9</a:t>
            </a:r>
            <a:r>
              <a:rPr dirty="0"/>
              <a:t>.</a:t>
            </a:r>
            <a:r>
              <a:rPr spc="-25" dirty="0"/>
              <a:t> </a:t>
            </a:r>
            <a:r>
              <a:rPr spc="-30" dirty="0"/>
              <a:t>Rende</a:t>
            </a:r>
            <a:r>
              <a:rPr spc="-15" dirty="0"/>
              <a:t>r</a:t>
            </a:r>
            <a:r>
              <a:rPr spc="-10" dirty="0"/>
              <a:t>i</a:t>
            </a:r>
            <a:r>
              <a:rPr spc="-30" dirty="0"/>
              <a:t>n</a:t>
            </a:r>
            <a:r>
              <a:rPr dirty="0"/>
              <a:t>g</a:t>
            </a:r>
          </a:p>
        </p:txBody>
      </p:sp>
      <p:sp>
        <p:nvSpPr>
          <p:cNvPr id="3" name="object 3"/>
          <p:cNvSpPr txBox="1"/>
          <p:nvPr/>
        </p:nvSpPr>
        <p:spPr>
          <a:xfrm>
            <a:off x="1276061" y="1925359"/>
            <a:ext cx="3875404" cy="3921586"/>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lipping</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B</a:t>
            </a:r>
            <a:r>
              <a:rPr sz="2700" spc="-5" dirty="0">
                <a:solidFill>
                  <a:srgbClr val="FFFFFF"/>
                </a:solidFill>
                <a:latin typeface="Arial"/>
                <a:cs typeface="Arial"/>
              </a:rPr>
              <a:t>ound</a:t>
            </a:r>
            <a:r>
              <a:rPr sz="2700" dirty="0">
                <a:solidFill>
                  <a:srgbClr val="FFFFFF"/>
                </a:solidFill>
                <a:latin typeface="Arial"/>
                <a:cs typeface="Arial"/>
              </a:rPr>
              <a:t>i</a:t>
            </a:r>
            <a:r>
              <a:rPr sz="2700" spc="-5" dirty="0">
                <a:solidFill>
                  <a:srgbClr val="FFFFFF"/>
                </a:solidFill>
                <a:latin typeface="Arial"/>
                <a:cs typeface="Arial"/>
              </a:rPr>
              <a:t>n</a:t>
            </a:r>
            <a:r>
              <a:rPr sz="2700" dirty="0">
                <a:solidFill>
                  <a:srgbClr val="FFFFFF"/>
                </a:solidFill>
                <a:latin typeface="Arial"/>
                <a:cs typeface="Arial"/>
              </a:rPr>
              <a:t>g</a:t>
            </a:r>
            <a:r>
              <a:rPr sz="2700" spc="-5" dirty="0">
                <a:solidFill>
                  <a:srgbClr val="FFFFFF"/>
                </a:solidFill>
                <a:latin typeface="Arial"/>
                <a:cs typeface="Arial"/>
              </a:rPr>
              <a:t> bo</a:t>
            </a:r>
            <a:r>
              <a:rPr sz="2700" spc="-10" dirty="0">
                <a:solidFill>
                  <a:srgbClr val="FFFFFF"/>
                </a:solidFill>
                <a:latin typeface="Arial"/>
                <a:cs typeface="Arial"/>
              </a:rPr>
              <a:t>x</a:t>
            </a:r>
            <a:r>
              <a:rPr sz="2700" spc="-5" dirty="0">
                <a:solidFill>
                  <a:srgbClr val="FFFFFF"/>
                </a:solidFill>
                <a:latin typeface="Arial"/>
                <a:cs typeface="Arial"/>
              </a:rPr>
              <a:t>es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H</a:t>
            </a:r>
            <a:r>
              <a:rPr sz="2700" dirty="0">
                <a:solidFill>
                  <a:srgbClr val="FFFFFF"/>
                </a:solidFill>
                <a:latin typeface="Arial"/>
                <a:cs typeface="Arial"/>
              </a:rPr>
              <a:t>idde</a:t>
            </a:r>
            <a:r>
              <a:rPr sz="2700" spc="-5" dirty="0">
                <a:solidFill>
                  <a:srgbClr val="FFFFFF"/>
                </a:solidFill>
                <a:latin typeface="Arial"/>
                <a:cs typeface="Arial"/>
              </a:rPr>
              <a:t>n</a:t>
            </a:r>
            <a:r>
              <a:rPr sz="2700" dirty="0">
                <a:solidFill>
                  <a:srgbClr val="FFFFFF"/>
                </a:solidFill>
                <a:latin typeface="Arial"/>
                <a:cs typeface="Arial"/>
              </a:rPr>
              <a:t>-</a:t>
            </a:r>
            <a:r>
              <a:rPr sz="2700" spc="-5" dirty="0">
                <a:solidFill>
                  <a:srgbClr val="FFFFFF"/>
                </a:solidFill>
                <a:latin typeface="Arial"/>
                <a:cs typeface="Arial"/>
              </a:rPr>
              <a:t>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emova</a:t>
            </a:r>
            <a:r>
              <a:rPr sz="2700" dirty="0">
                <a:solidFill>
                  <a:srgbClr val="FFFFFF"/>
                </a:solidFill>
                <a:latin typeface="Arial"/>
                <a:cs typeface="Arial"/>
              </a:rPr>
              <a:t>l</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5" dirty="0">
                <a:solidFill>
                  <a:srgbClr val="FFFFFF"/>
                </a:solidFill>
                <a:latin typeface="Arial"/>
                <a:cs typeface="Arial"/>
              </a:rPr>
              <a:t>Lin</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d</a:t>
            </a:r>
            <a:r>
              <a:rPr sz="270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w</a:t>
            </a:r>
            <a:r>
              <a:rPr sz="2700" spc="-5" dirty="0">
                <a:solidFill>
                  <a:srgbClr val="FFFFFF"/>
                </a:solidFill>
                <a:latin typeface="Arial"/>
                <a:cs typeface="Arial"/>
              </a:rPr>
              <a:t>ing</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lang="en-US" sz="2700" spc="-15" dirty="0">
                <a:solidFill>
                  <a:srgbClr val="FFFFFF"/>
                </a:solidFill>
                <a:latin typeface="Arial"/>
                <a:cs typeface="Arial"/>
              </a:rPr>
              <a:t>S</a:t>
            </a:r>
            <a:r>
              <a:rPr lang="en-US" sz="2700" spc="-10" dirty="0">
                <a:solidFill>
                  <a:srgbClr val="FFFFFF"/>
                </a:solidFill>
                <a:latin typeface="Arial"/>
                <a:cs typeface="Arial"/>
              </a:rPr>
              <a:t>c</a:t>
            </a:r>
            <a:r>
              <a:rPr lang="en-US" sz="2700" spc="-5" dirty="0">
                <a:solidFill>
                  <a:srgbClr val="FFFFFF"/>
                </a:solidFill>
                <a:latin typeface="Arial"/>
                <a:cs typeface="Arial"/>
              </a:rPr>
              <a:t>a</a:t>
            </a:r>
            <a:r>
              <a:rPr lang="en-US" sz="2700" dirty="0">
                <a:solidFill>
                  <a:srgbClr val="FFFFFF"/>
                </a:solidFill>
                <a:latin typeface="Arial"/>
                <a:cs typeface="Arial"/>
              </a:rPr>
              <a:t>n</a:t>
            </a:r>
            <a:r>
              <a:rPr lang="en-US" sz="2700" spc="-5" dirty="0">
                <a:solidFill>
                  <a:srgbClr val="FFFFFF"/>
                </a:solidFill>
                <a:latin typeface="Arial"/>
                <a:cs typeface="Arial"/>
              </a:rPr>
              <a:t> c</a:t>
            </a:r>
            <a:r>
              <a:rPr lang="en-US" sz="2700" dirty="0">
                <a:solidFill>
                  <a:srgbClr val="FFFFFF"/>
                </a:solidFill>
                <a:latin typeface="Arial"/>
                <a:cs typeface="Arial"/>
              </a:rPr>
              <a:t>on</a:t>
            </a:r>
            <a:r>
              <a:rPr lang="en-US" sz="2700" spc="-5" dirty="0">
                <a:solidFill>
                  <a:srgbClr val="FFFFFF"/>
                </a:solidFill>
                <a:latin typeface="Arial"/>
                <a:cs typeface="Arial"/>
              </a:rPr>
              <a:t>v</a:t>
            </a:r>
            <a:r>
              <a:rPr lang="en-US" sz="2700" dirty="0">
                <a:solidFill>
                  <a:srgbClr val="FFFFFF"/>
                </a:solidFill>
                <a:latin typeface="Arial"/>
                <a:cs typeface="Arial"/>
              </a:rPr>
              <a:t>er</a:t>
            </a:r>
            <a:r>
              <a:rPr lang="en-US" sz="2700" spc="-5" dirty="0">
                <a:solidFill>
                  <a:srgbClr val="FFFFFF"/>
                </a:solidFill>
                <a:latin typeface="Arial"/>
                <a:cs typeface="Arial"/>
              </a:rPr>
              <a:t>s</a:t>
            </a:r>
            <a:r>
              <a:rPr lang="en-US" sz="2700" dirty="0">
                <a:solidFill>
                  <a:srgbClr val="FFFFFF"/>
                </a:solidFill>
                <a:latin typeface="Arial"/>
                <a:cs typeface="Arial"/>
              </a:rPr>
              <a:t>ion</a:t>
            </a:r>
            <a:endParaRPr lang="en-US" sz="2700" dirty="0">
              <a:latin typeface="Arial"/>
              <a:cs typeface="Arial"/>
            </a:endParaRPr>
          </a:p>
          <a:p>
            <a:pPr marL="207010" indent="-194310">
              <a:lnSpc>
                <a:spcPct val="100000"/>
              </a:lnSpc>
              <a:spcBef>
                <a:spcPts val="1365"/>
              </a:spcBef>
              <a:buClr>
                <a:srgbClr val="FFFFFF"/>
              </a:buClr>
              <a:buFont typeface="Arial"/>
              <a:buChar char="•"/>
              <a:tabLst>
                <a:tab pos="207645" algn="l"/>
              </a:tabLst>
            </a:pPr>
            <a:r>
              <a:rPr sz="2700" i="1" spc="-15"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A</a:t>
            </a:r>
            <a:r>
              <a:rPr sz="2700" i="1" spc="-5"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n</a:t>
            </a:r>
            <a:r>
              <a:rPr sz="2700" i="1" spc="-20"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t</a:t>
            </a:r>
            <a:r>
              <a:rPr sz="2700" i="1"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i</a:t>
            </a:r>
            <a:r>
              <a:rPr sz="2700" i="1" spc="-5"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a</a:t>
            </a:r>
            <a:r>
              <a:rPr sz="2700" i="1"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li</a:t>
            </a:r>
            <a:r>
              <a:rPr sz="2700" i="1" spc="-5"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a</a:t>
            </a:r>
            <a:r>
              <a:rPr sz="2700" i="1" spc="-10"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s</a:t>
            </a:r>
            <a:r>
              <a:rPr sz="2700" i="1"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i</a:t>
            </a:r>
            <a:r>
              <a:rPr sz="2700" i="1" spc="-5"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n</a:t>
            </a:r>
            <a:r>
              <a:rPr sz="2700" i="1" dirty="0">
                <a:solidFill>
                  <a:schemeClr val="bg1"/>
                </a:solidFill>
                <a:latin typeface="Arial"/>
                <a:cs typeface="Arial"/>
                <a:hlinkClick r:id="rId3" action="ppaction://hlinkfile">
                  <a:extLst>
                    <a:ext uri="{A12FA001-AC4F-418D-AE19-62706E023703}">
                      <ahyp:hlinkClr xmlns:ahyp="http://schemas.microsoft.com/office/drawing/2018/hyperlinkcolor" val="tx"/>
                    </a:ext>
                  </a:extLst>
                </a:hlinkClick>
              </a:rPr>
              <a:t>g</a:t>
            </a:r>
            <a:endParaRPr sz="2700" i="1" dirty="0">
              <a:solidFill>
                <a:schemeClr val="bg1"/>
              </a:solidFill>
              <a:latin typeface="Arial"/>
              <a:cs typeface="Arial"/>
            </a:endParaRPr>
          </a:p>
          <a:p>
            <a:pPr marL="226060" indent="-213360">
              <a:lnSpc>
                <a:spcPct val="100000"/>
              </a:lnSpc>
              <a:spcBef>
                <a:spcPts val="124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6]</a:t>
            </a:r>
            <a:endParaRPr sz="2700" dirty="0">
              <a:latin typeface="Arial"/>
              <a:cs typeface="Arial"/>
            </a:endParaRPr>
          </a:p>
        </p:txBody>
      </p:sp>
      <p:sp>
        <p:nvSpPr>
          <p:cNvPr id="5" name="object 5"/>
          <p:cNvSpPr/>
          <p:nvPr/>
        </p:nvSpPr>
        <p:spPr>
          <a:xfrm>
            <a:off x="6047893" y="4399379"/>
            <a:ext cx="2050087" cy="201789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47893" y="916409"/>
            <a:ext cx="2050087" cy="20178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816396" y="3169499"/>
            <a:ext cx="513080" cy="1025525"/>
          </a:xfrm>
          <a:custGeom>
            <a:avLst/>
            <a:gdLst/>
            <a:ahLst/>
            <a:cxnLst/>
            <a:rect l="l" t="t" r="r" b="b"/>
            <a:pathLst>
              <a:path w="513079" h="1025525">
                <a:moveTo>
                  <a:pt x="512522" y="768723"/>
                </a:moveTo>
                <a:lnTo>
                  <a:pt x="0" y="768723"/>
                </a:lnTo>
                <a:lnTo>
                  <a:pt x="256260" y="1024964"/>
                </a:lnTo>
                <a:lnTo>
                  <a:pt x="512522" y="768723"/>
                </a:lnTo>
                <a:close/>
              </a:path>
              <a:path w="513079" h="1025525">
                <a:moveTo>
                  <a:pt x="384392" y="0"/>
                </a:moveTo>
                <a:lnTo>
                  <a:pt x="128130" y="0"/>
                </a:lnTo>
                <a:lnTo>
                  <a:pt x="128130" y="768723"/>
                </a:lnTo>
                <a:lnTo>
                  <a:pt x="384392" y="768723"/>
                </a:lnTo>
                <a:lnTo>
                  <a:pt x="384392" y="0"/>
                </a:lnTo>
                <a:close/>
              </a:path>
            </a:pathLst>
          </a:custGeom>
          <a:solidFill>
            <a:srgbClr val="FFFFFF"/>
          </a:solidFill>
        </p:spPr>
        <p:txBody>
          <a:bodyPr wrap="square" lIns="0" tIns="0" rIns="0" bIns="0" rtlCol="0"/>
          <a:lstStyle/>
          <a:p>
            <a:endParaRPr/>
          </a:p>
        </p:txBody>
      </p:sp>
      <p:sp>
        <p:nvSpPr>
          <p:cNvPr id="12" name="object 12"/>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27</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85" dirty="0"/>
              <a:t>10</a:t>
            </a:r>
            <a:r>
              <a:rPr spc="-10" dirty="0"/>
              <a:t>.</a:t>
            </a:r>
            <a:r>
              <a:rPr spc="-90" dirty="0"/>
              <a:t> </a:t>
            </a:r>
            <a:r>
              <a:rPr spc="-409" dirty="0"/>
              <a:t>T</a:t>
            </a:r>
            <a:r>
              <a:rPr spc="-25" dirty="0"/>
              <a:t>e</a:t>
            </a:r>
            <a:r>
              <a:rPr spc="-20" dirty="0"/>
              <a:t>x</a:t>
            </a:r>
            <a:r>
              <a:rPr spc="-25" dirty="0"/>
              <a:t>tu</a:t>
            </a:r>
            <a:r>
              <a:rPr spc="-15" dirty="0"/>
              <a:t>r</a:t>
            </a:r>
            <a:r>
              <a:rPr spc="-25" dirty="0"/>
              <a:t>e</a:t>
            </a:r>
            <a:r>
              <a:rPr dirty="0"/>
              <a:t>s</a:t>
            </a:r>
            <a:r>
              <a:rPr spc="-40" dirty="0"/>
              <a:t> </a:t>
            </a:r>
            <a:r>
              <a:rPr spc="-25" dirty="0"/>
              <a:t>an</a:t>
            </a:r>
            <a:r>
              <a:rPr dirty="0"/>
              <a:t>d</a:t>
            </a:r>
            <a:r>
              <a:rPr spc="-40" dirty="0"/>
              <a:t> </a:t>
            </a:r>
            <a:r>
              <a:rPr spc="-30" dirty="0"/>
              <a:t>P</a:t>
            </a:r>
            <a:r>
              <a:rPr spc="-10" dirty="0"/>
              <a:t>i</a:t>
            </a:r>
            <a:r>
              <a:rPr spc="-25" dirty="0"/>
              <a:t>x</a:t>
            </a:r>
            <a:r>
              <a:rPr spc="-30" dirty="0"/>
              <a:t>e</a:t>
            </a:r>
            <a:r>
              <a:rPr spc="-10" dirty="0"/>
              <a:t>l</a:t>
            </a:r>
            <a:r>
              <a:rPr dirty="0"/>
              <a:t>s</a:t>
            </a:r>
          </a:p>
        </p:txBody>
      </p:sp>
      <p:sp>
        <p:nvSpPr>
          <p:cNvPr id="3" name="object 3"/>
          <p:cNvSpPr txBox="1"/>
          <p:nvPr/>
        </p:nvSpPr>
        <p:spPr>
          <a:xfrm>
            <a:off x="1349278" y="1925359"/>
            <a:ext cx="4202430" cy="2105660"/>
          </a:xfrm>
          <a:prstGeom prst="rect">
            <a:avLst/>
          </a:prstGeom>
        </p:spPr>
        <p:txBody>
          <a:bodyPr vert="horz" wrap="square" lIns="0" tIns="0" rIns="0" bIns="0" rtlCol="0">
            <a:spAutoFit/>
          </a:bodyPr>
          <a:lstStyle/>
          <a:p>
            <a:pPr marL="219710" indent="-207010">
              <a:lnSpc>
                <a:spcPct val="100000"/>
              </a:lnSpc>
              <a:buClr>
                <a:srgbClr val="FFFFFF"/>
              </a:buClr>
              <a:buFont typeface="Arial"/>
              <a:buChar char="•"/>
              <a:tabLst>
                <a:tab pos="220345" algn="l"/>
              </a:tabLst>
            </a:pPr>
            <a:r>
              <a:rPr sz="2700" spc="-305" dirty="0">
                <a:solidFill>
                  <a:srgbClr val="FFFFFF"/>
                </a:solidFill>
                <a:latin typeface="Arial"/>
                <a:cs typeface="Arial"/>
              </a:rPr>
              <a:t>T</a:t>
            </a:r>
            <a:r>
              <a:rPr sz="2700" spc="-5" dirty="0">
                <a:solidFill>
                  <a:srgbClr val="FFFFFF"/>
                </a:solidFill>
                <a:latin typeface="Arial"/>
                <a:cs typeface="Arial"/>
              </a:rPr>
              <a:t>e</a:t>
            </a:r>
            <a:r>
              <a:rPr sz="2700" spc="-10" dirty="0">
                <a:solidFill>
                  <a:srgbClr val="FFFFFF"/>
                </a:solidFill>
                <a:latin typeface="Arial"/>
                <a:cs typeface="Arial"/>
              </a:rPr>
              <a:t>x</a:t>
            </a:r>
            <a:r>
              <a:rPr sz="2700" spc="-20" dirty="0">
                <a:solidFill>
                  <a:srgbClr val="FFFFFF"/>
                </a:solidFill>
                <a:latin typeface="Arial"/>
                <a:cs typeface="Arial"/>
              </a:rPr>
              <a:t>t</a:t>
            </a:r>
            <a:r>
              <a:rPr sz="2700" spc="-5" dirty="0">
                <a:solidFill>
                  <a:srgbClr val="FFFFFF"/>
                </a:solidFill>
                <a:latin typeface="Arial"/>
                <a:cs typeface="Arial"/>
              </a:rPr>
              <a:t>u</a:t>
            </a:r>
            <a:r>
              <a:rPr sz="2700" dirty="0">
                <a:solidFill>
                  <a:srgbClr val="FFFFFF"/>
                </a:solidFill>
                <a:latin typeface="Arial"/>
                <a:cs typeface="Arial"/>
              </a:rPr>
              <a:t>re</a:t>
            </a:r>
            <a:r>
              <a:rPr sz="2700" spc="-10" dirty="0">
                <a:solidFill>
                  <a:srgbClr val="FFFFFF"/>
                </a:solidFill>
                <a:latin typeface="Arial"/>
                <a:cs typeface="Arial"/>
              </a:rPr>
              <a:t> </a:t>
            </a:r>
            <a:r>
              <a:rPr sz="2700" spc="-5" dirty="0">
                <a:solidFill>
                  <a:srgbClr val="FFFFFF"/>
                </a:solidFill>
                <a:latin typeface="Arial"/>
                <a:cs typeface="Arial"/>
              </a:rPr>
              <a:t>mapp</a:t>
            </a:r>
            <a:r>
              <a:rPr sz="2700" dirty="0">
                <a:solidFill>
                  <a:srgbClr val="FFFFFF"/>
                </a:solidFill>
                <a:latin typeface="Arial"/>
                <a:cs typeface="Arial"/>
              </a:rPr>
              <a:t>i</a:t>
            </a:r>
            <a:r>
              <a:rPr sz="2700" spc="-5" dirty="0">
                <a:solidFill>
                  <a:srgbClr val="FFFFFF"/>
                </a:solidFill>
                <a:latin typeface="Arial"/>
                <a:cs typeface="Arial"/>
              </a:rPr>
              <a:t>n</a:t>
            </a:r>
            <a:r>
              <a:rPr sz="2700" dirty="0">
                <a:solidFill>
                  <a:srgbClr val="FFFFFF"/>
                </a:solidFill>
                <a:latin typeface="Arial"/>
                <a:cs typeface="Arial"/>
              </a:rPr>
              <a:t>g</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10" dirty="0">
                <a:solidFill>
                  <a:srgbClr val="FFFFFF"/>
                </a:solidFill>
                <a:latin typeface="Arial"/>
                <a:cs typeface="Arial"/>
              </a:rPr>
              <a:t>t</a:t>
            </a:r>
            <a:r>
              <a:rPr sz="2700" spc="-5" dirty="0">
                <a:solidFill>
                  <a:srgbClr val="FFFFFF"/>
                </a:solidFill>
                <a:latin typeface="Arial"/>
                <a:cs typeface="Arial"/>
              </a:rPr>
              <a:t>e</a:t>
            </a:r>
            <a:r>
              <a:rPr sz="2700" spc="-10" dirty="0">
                <a:solidFill>
                  <a:srgbClr val="FFFFFF"/>
                </a:solidFill>
                <a:latin typeface="Arial"/>
                <a:cs typeface="Arial"/>
              </a:rPr>
              <a:t>xt</a:t>
            </a:r>
            <a:r>
              <a:rPr sz="2700" spc="-5" dirty="0">
                <a:solidFill>
                  <a:srgbClr val="FFFFFF"/>
                </a:solidFill>
                <a:latin typeface="Arial"/>
                <a:cs typeface="Arial"/>
              </a:rPr>
              <a:t>u</a:t>
            </a:r>
            <a:r>
              <a:rPr sz="2700" dirty="0">
                <a:solidFill>
                  <a:srgbClr val="FFFFFF"/>
                </a:solidFill>
                <a:latin typeface="Arial"/>
                <a:cs typeface="Arial"/>
              </a:rPr>
              <a:t>re</a:t>
            </a:r>
            <a:r>
              <a:rPr sz="2700" spc="-5" dirty="0">
                <a:solidFill>
                  <a:srgbClr val="FFFFFF"/>
                </a:solidFill>
                <a:latin typeface="Arial"/>
                <a:cs typeface="Arial"/>
              </a:rPr>
              <a:t> p</a:t>
            </a:r>
            <a:r>
              <a:rPr sz="2700" dirty="0">
                <a:solidFill>
                  <a:srgbClr val="FFFFFF"/>
                </a:solidFill>
                <a:latin typeface="Arial"/>
                <a:cs typeface="Arial"/>
              </a:rPr>
              <a:t>r</a:t>
            </a:r>
            <a:r>
              <a:rPr sz="2700" spc="-5" dirty="0">
                <a:solidFill>
                  <a:srgbClr val="FFFFFF"/>
                </a:solidFill>
                <a:latin typeface="Arial"/>
                <a:cs typeface="Arial"/>
              </a:rPr>
              <a:t>imiti</a:t>
            </a:r>
            <a:r>
              <a:rPr sz="2700" spc="-10" dirty="0">
                <a:solidFill>
                  <a:srgbClr val="FFFFFF"/>
                </a:solidFill>
                <a:latin typeface="Arial"/>
                <a:cs typeface="Arial"/>
              </a:rPr>
              <a:t>v</a:t>
            </a:r>
            <a:r>
              <a:rPr sz="2700" spc="-5" dirty="0">
                <a:solidFill>
                  <a:srgbClr val="FFFFFF"/>
                </a:solidFill>
                <a:latin typeface="Arial"/>
                <a:cs typeface="Arial"/>
              </a:rPr>
              <a:t>es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B</a:t>
            </a:r>
            <a:r>
              <a:rPr sz="2700" spc="-5" dirty="0">
                <a:solidFill>
                  <a:srgbClr val="FFFFFF"/>
                </a:solidFill>
                <a:latin typeface="Arial"/>
                <a:cs typeface="Arial"/>
              </a:rPr>
              <a:t>um</a:t>
            </a:r>
            <a:r>
              <a:rPr sz="2700" dirty="0">
                <a:solidFill>
                  <a:srgbClr val="FFFFFF"/>
                </a:solidFill>
                <a:latin typeface="Arial"/>
                <a:cs typeface="Arial"/>
              </a:rPr>
              <a:t>p</a:t>
            </a:r>
            <a:r>
              <a:rPr sz="2700" spc="-10" dirty="0">
                <a:solidFill>
                  <a:srgbClr val="FFFFFF"/>
                </a:solidFill>
                <a:latin typeface="Arial"/>
                <a:cs typeface="Arial"/>
              </a:rPr>
              <a:t> </a:t>
            </a:r>
            <a:r>
              <a:rPr sz="2700" spc="-5" dirty="0">
                <a:solidFill>
                  <a:srgbClr val="FFFFFF"/>
                </a:solidFill>
                <a:latin typeface="Arial"/>
                <a:cs typeface="Arial"/>
              </a:rPr>
              <a:t>map</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15" dirty="0">
                <a:solidFill>
                  <a:srgbClr val="FFFFFF"/>
                </a:solidFill>
                <a:latin typeface="Arial"/>
                <a:cs typeface="Arial"/>
              </a:rPr>
              <a:t>E</a:t>
            </a:r>
            <a:r>
              <a:rPr sz="2700" spc="-5" dirty="0">
                <a:solidFill>
                  <a:srgbClr val="FFFFFF"/>
                </a:solidFill>
                <a:latin typeface="Arial"/>
                <a:cs typeface="Arial"/>
              </a:rPr>
              <a:t>n</a:t>
            </a:r>
            <a:r>
              <a:rPr sz="2700" spc="-10" dirty="0">
                <a:solidFill>
                  <a:srgbClr val="FFFFFF"/>
                </a:solidFill>
                <a:latin typeface="Arial"/>
                <a:cs typeface="Arial"/>
              </a:rPr>
              <a:t>v</a:t>
            </a:r>
            <a:r>
              <a:rPr sz="2700" dirty="0">
                <a:solidFill>
                  <a:srgbClr val="FFFFFF"/>
                </a:solidFill>
                <a:latin typeface="Arial"/>
                <a:cs typeface="Arial"/>
              </a:rPr>
              <a:t>ir</a:t>
            </a:r>
            <a:r>
              <a:rPr sz="2700" spc="-5" dirty="0">
                <a:solidFill>
                  <a:srgbClr val="FFFFFF"/>
                </a:solidFill>
                <a:latin typeface="Arial"/>
                <a:cs typeface="Arial"/>
              </a:rPr>
              <a:t>onmen</a:t>
            </a:r>
            <a:r>
              <a:rPr sz="2700" spc="-10" dirty="0">
                <a:solidFill>
                  <a:srgbClr val="FFFFFF"/>
                </a:solidFill>
                <a:latin typeface="Arial"/>
                <a:cs typeface="Arial"/>
              </a:rPr>
              <a:t>t </a:t>
            </a:r>
            <a:r>
              <a:rPr sz="2700" spc="-5" dirty="0">
                <a:solidFill>
                  <a:srgbClr val="FFFFFF"/>
                </a:solidFill>
                <a:latin typeface="Arial"/>
                <a:cs typeface="Arial"/>
              </a:rPr>
              <a:t>map</a:t>
            </a:r>
            <a:r>
              <a:rPr sz="2700" dirty="0">
                <a:solidFill>
                  <a:srgbClr val="FFFFFF"/>
                </a:solidFill>
                <a:latin typeface="Arial"/>
                <a:cs typeface="Arial"/>
              </a:rPr>
              <a:t>s</a:t>
            </a:r>
            <a:endParaRPr sz="2700" dirty="0">
              <a:latin typeface="Arial"/>
              <a:cs typeface="Arial"/>
            </a:endParaRPr>
          </a:p>
        </p:txBody>
      </p:sp>
      <p:sp>
        <p:nvSpPr>
          <p:cNvPr id="4" name="object 4"/>
          <p:cNvSpPr/>
          <p:nvPr/>
        </p:nvSpPr>
        <p:spPr>
          <a:xfrm>
            <a:off x="1467229" y="4491723"/>
            <a:ext cx="2649554" cy="26493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974676" y="4325470"/>
            <a:ext cx="2342956" cy="281560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198891" y="5455776"/>
            <a:ext cx="1739264" cy="531495"/>
          </a:xfrm>
          <a:custGeom>
            <a:avLst/>
            <a:gdLst/>
            <a:ahLst/>
            <a:cxnLst/>
            <a:rect l="l" t="t" r="r" b="b"/>
            <a:pathLst>
              <a:path w="1739264" h="531495">
                <a:moveTo>
                  <a:pt x="1200754" y="0"/>
                </a:moveTo>
                <a:lnTo>
                  <a:pt x="1149291" y="1273"/>
                </a:lnTo>
                <a:lnTo>
                  <a:pt x="1097208" y="4931"/>
                </a:lnTo>
                <a:lnTo>
                  <a:pt x="1044456" y="11165"/>
                </a:lnTo>
                <a:lnTo>
                  <a:pt x="990984" y="20173"/>
                </a:lnTo>
                <a:lnTo>
                  <a:pt x="936746" y="32148"/>
                </a:lnTo>
                <a:lnTo>
                  <a:pt x="881752" y="47227"/>
                </a:lnTo>
                <a:lnTo>
                  <a:pt x="826056" y="65293"/>
                </a:lnTo>
                <a:lnTo>
                  <a:pt x="769706" y="86146"/>
                </a:lnTo>
                <a:lnTo>
                  <a:pt x="712751" y="109587"/>
                </a:lnTo>
                <a:lnTo>
                  <a:pt x="655239" y="135417"/>
                </a:lnTo>
                <a:lnTo>
                  <a:pt x="597220" y="163441"/>
                </a:lnTo>
                <a:lnTo>
                  <a:pt x="538740" y="193461"/>
                </a:lnTo>
                <a:lnTo>
                  <a:pt x="479850" y="225280"/>
                </a:lnTo>
                <a:lnTo>
                  <a:pt x="420601" y="258701"/>
                </a:lnTo>
                <a:lnTo>
                  <a:pt x="361040" y="293527"/>
                </a:lnTo>
                <a:lnTo>
                  <a:pt x="301219" y="329562"/>
                </a:lnTo>
                <a:lnTo>
                  <a:pt x="241173" y="366621"/>
                </a:lnTo>
                <a:lnTo>
                  <a:pt x="120696" y="442960"/>
                </a:lnTo>
                <a:lnTo>
                  <a:pt x="0" y="520987"/>
                </a:lnTo>
                <a:lnTo>
                  <a:pt x="6625" y="531233"/>
                </a:lnTo>
                <a:lnTo>
                  <a:pt x="127322" y="453208"/>
                </a:lnTo>
                <a:lnTo>
                  <a:pt x="247704" y="376928"/>
                </a:lnTo>
                <a:lnTo>
                  <a:pt x="307629" y="339945"/>
                </a:lnTo>
                <a:lnTo>
                  <a:pt x="367337" y="303979"/>
                </a:lnTo>
                <a:lnTo>
                  <a:pt x="426760" y="269234"/>
                </a:lnTo>
                <a:lnTo>
                  <a:pt x="485846" y="235907"/>
                </a:lnTo>
                <a:lnTo>
                  <a:pt x="544541" y="204196"/>
                </a:lnTo>
                <a:lnTo>
                  <a:pt x="602792" y="174297"/>
                </a:lnTo>
                <a:lnTo>
                  <a:pt x="660547" y="146405"/>
                </a:lnTo>
                <a:lnTo>
                  <a:pt x="717751" y="120717"/>
                </a:lnTo>
                <a:lnTo>
                  <a:pt x="774350" y="97429"/>
                </a:lnTo>
                <a:lnTo>
                  <a:pt x="830290" y="76737"/>
                </a:lnTo>
                <a:lnTo>
                  <a:pt x="885516" y="58835"/>
                </a:lnTo>
                <a:lnTo>
                  <a:pt x="939972" y="43916"/>
                </a:lnTo>
                <a:lnTo>
                  <a:pt x="993613" y="32089"/>
                </a:lnTo>
                <a:lnTo>
                  <a:pt x="1046482" y="23199"/>
                </a:lnTo>
                <a:lnTo>
                  <a:pt x="1098640" y="17048"/>
                </a:lnTo>
                <a:lnTo>
                  <a:pt x="1150145" y="13446"/>
                </a:lnTo>
                <a:lnTo>
                  <a:pt x="1201054" y="12198"/>
                </a:lnTo>
                <a:lnTo>
                  <a:pt x="1380960" y="12198"/>
                </a:lnTo>
                <a:lnTo>
                  <a:pt x="1351923" y="8507"/>
                </a:lnTo>
                <a:lnTo>
                  <a:pt x="1302019" y="3813"/>
                </a:lnTo>
                <a:lnTo>
                  <a:pt x="1251645" y="911"/>
                </a:lnTo>
                <a:lnTo>
                  <a:pt x="1200754" y="0"/>
                </a:lnTo>
                <a:close/>
              </a:path>
              <a:path w="1739264" h="531495">
                <a:moveTo>
                  <a:pt x="1619123" y="70192"/>
                </a:moveTo>
                <a:lnTo>
                  <a:pt x="1606188" y="123403"/>
                </a:lnTo>
                <a:lnTo>
                  <a:pt x="1739176" y="92941"/>
                </a:lnTo>
                <a:lnTo>
                  <a:pt x="1715538" y="72947"/>
                </a:lnTo>
                <a:lnTo>
                  <a:pt x="1631087" y="72947"/>
                </a:lnTo>
                <a:lnTo>
                  <a:pt x="1619123" y="70192"/>
                </a:lnTo>
                <a:close/>
              </a:path>
              <a:path w="1739264" h="531495">
                <a:moveTo>
                  <a:pt x="1622006" y="58335"/>
                </a:moveTo>
                <a:lnTo>
                  <a:pt x="1619123" y="70192"/>
                </a:lnTo>
                <a:lnTo>
                  <a:pt x="1631087" y="72947"/>
                </a:lnTo>
                <a:lnTo>
                  <a:pt x="1633825" y="61056"/>
                </a:lnTo>
                <a:lnTo>
                  <a:pt x="1622006" y="58335"/>
                </a:lnTo>
                <a:close/>
              </a:path>
              <a:path w="1739264" h="531495">
                <a:moveTo>
                  <a:pt x="1635011" y="4836"/>
                </a:moveTo>
                <a:lnTo>
                  <a:pt x="1622006" y="58335"/>
                </a:lnTo>
                <a:lnTo>
                  <a:pt x="1633825" y="61056"/>
                </a:lnTo>
                <a:lnTo>
                  <a:pt x="1631087" y="72947"/>
                </a:lnTo>
                <a:lnTo>
                  <a:pt x="1715538" y="72947"/>
                </a:lnTo>
                <a:lnTo>
                  <a:pt x="1635011" y="4836"/>
                </a:lnTo>
                <a:close/>
              </a:path>
              <a:path w="1739264" h="531495">
                <a:moveTo>
                  <a:pt x="1380960" y="12198"/>
                </a:moveTo>
                <a:lnTo>
                  <a:pt x="1201054" y="12198"/>
                </a:lnTo>
                <a:lnTo>
                  <a:pt x="1251426" y="13111"/>
                </a:lnTo>
                <a:lnTo>
                  <a:pt x="1301315" y="15994"/>
                </a:lnTo>
                <a:lnTo>
                  <a:pt x="1350780" y="20655"/>
                </a:lnTo>
                <a:lnTo>
                  <a:pt x="1399874" y="26902"/>
                </a:lnTo>
                <a:lnTo>
                  <a:pt x="1448650" y="34541"/>
                </a:lnTo>
                <a:lnTo>
                  <a:pt x="1497167" y="43383"/>
                </a:lnTo>
                <a:lnTo>
                  <a:pt x="1545475" y="53233"/>
                </a:lnTo>
                <a:lnTo>
                  <a:pt x="1619123" y="70192"/>
                </a:lnTo>
                <a:lnTo>
                  <a:pt x="1622006" y="58335"/>
                </a:lnTo>
                <a:lnTo>
                  <a:pt x="1547912" y="41277"/>
                </a:lnTo>
                <a:lnTo>
                  <a:pt x="1499354" y="31379"/>
                </a:lnTo>
                <a:lnTo>
                  <a:pt x="1450539" y="22486"/>
                </a:lnTo>
                <a:lnTo>
                  <a:pt x="1401413" y="14798"/>
                </a:lnTo>
                <a:lnTo>
                  <a:pt x="1380960" y="12198"/>
                </a:lnTo>
                <a:close/>
              </a:path>
            </a:pathLst>
          </a:custGeom>
          <a:solidFill>
            <a:srgbClr val="FFFFFF"/>
          </a:solidFill>
        </p:spPr>
        <p:txBody>
          <a:bodyPr wrap="square" lIns="0" tIns="0" rIns="0" bIns="0" rtlCol="0"/>
          <a:lstStyle/>
          <a:p>
            <a:endParaRPr/>
          </a:p>
        </p:txBody>
      </p:sp>
      <p:sp>
        <p:nvSpPr>
          <p:cNvPr id="7" name="object 7"/>
          <p:cNvSpPr txBox="1"/>
          <p:nvPr/>
        </p:nvSpPr>
        <p:spPr>
          <a:xfrm>
            <a:off x="4337465" y="4922324"/>
            <a:ext cx="1444625" cy="292100"/>
          </a:xfrm>
          <a:prstGeom prst="rect">
            <a:avLst/>
          </a:prstGeom>
        </p:spPr>
        <p:txBody>
          <a:bodyPr vert="horz" wrap="square" lIns="0" tIns="0" rIns="0" bIns="0" rtlCol="0">
            <a:spAutoFit/>
          </a:bodyPr>
          <a:lstStyle/>
          <a:p>
            <a:pPr marL="12700">
              <a:lnSpc>
                <a:spcPct val="100000"/>
              </a:lnSpc>
            </a:pPr>
            <a:r>
              <a:rPr sz="2100" spc="5" dirty="0">
                <a:solidFill>
                  <a:srgbClr val="FFFFFF"/>
                </a:solidFill>
                <a:latin typeface="Arial"/>
                <a:cs typeface="Arial"/>
              </a:rPr>
              <a:t>textur</a:t>
            </a:r>
            <a:r>
              <a:rPr sz="2100" dirty="0">
                <a:solidFill>
                  <a:srgbClr val="FFFFFF"/>
                </a:solidFill>
                <a:latin typeface="Arial"/>
                <a:cs typeface="Arial"/>
              </a:rPr>
              <a:t>e</a:t>
            </a:r>
            <a:r>
              <a:rPr sz="2100" spc="10" dirty="0">
                <a:solidFill>
                  <a:srgbClr val="FFFFFF"/>
                </a:solidFill>
                <a:latin typeface="Arial"/>
                <a:cs typeface="Arial"/>
              </a:rPr>
              <a:t> </a:t>
            </a:r>
            <a:r>
              <a:rPr sz="2100" spc="15" dirty="0">
                <a:solidFill>
                  <a:srgbClr val="FFFFFF"/>
                </a:solidFill>
                <a:latin typeface="Arial"/>
                <a:cs typeface="Arial"/>
              </a:rPr>
              <a:t>m</a:t>
            </a:r>
            <a:r>
              <a:rPr sz="2100" spc="5" dirty="0">
                <a:solidFill>
                  <a:srgbClr val="FFFFFF"/>
                </a:solidFill>
                <a:latin typeface="Arial"/>
                <a:cs typeface="Arial"/>
              </a:rPr>
              <a:t>a</a:t>
            </a:r>
            <a:r>
              <a:rPr sz="2100" dirty="0">
                <a:solidFill>
                  <a:srgbClr val="FFFFFF"/>
                </a:solidFill>
                <a:latin typeface="Arial"/>
                <a:cs typeface="Arial"/>
              </a:rPr>
              <a:t>p</a:t>
            </a:r>
            <a:endParaRPr sz="2100" dirty="0">
              <a:latin typeface="Arial"/>
              <a:cs typeface="Arial"/>
            </a:endParaRPr>
          </a:p>
        </p:txBody>
      </p:sp>
      <p:sp>
        <p:nvSpPr>
          <p:cNvPr id="9" name="object 9"/>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28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lang="en-US" spc="-285" dirty="0"/>
              <a:t>10</a:t>
            </a:r>
            <a:r>
              <a:rPr spc="-10" dirty="0"/>
              <a:t>.</a:t>
            </a:r>
            <a:r>
              <a:rPr spc="-90" dirty="0"/>
              <a:t> </a:t>
            </a:r>
            <a:r>
              <a:rPr spc="-409" dirty="0"/>
              <a:t>T</a:t>
            </a:r>
            <a:r>
              <a:rPr spc="-25" dirty="0"/>
              <a:t>e</a:t>
            </a:r>
            <a:r>
              <a:rPr spc="-20" dirty="0"/>
              <a:t>x</a:t>
            </a:r>
            <a:r>
              <a:rPr spc="-25" dirty="0"/>
              <a:t>tu</a:t>
            </a:r>
            <a:r>
              <a:rPr spc="-15" dirty="0"/>
              <a:t>r</a:t>
            </a:r>
            <a:r>
              <a:rPr spc="-25" dirty="0"/>
              <a:t>e</a:t>
            </a:r>
            <a:r>
              <a:rPr dirty="0"/>
              <a:t>s</a:t>
            </a:r>
            <a:r>
              <a:rPr spc="-40" dirty="0"/>
              <a:t> </a:t>
            </a:r>
            <a:r>
              <a:rPr spc="-25" dirty="0"/>
              <a:t>an</a:t>
            </a:r>
            <a:r>
              <a:rPr dirty="0"/>
              <a:t>d</a:t>
            </a:r>
            <a:r>
              <a:rPr spc="-40" dirty="0"/>
              <a:t> </a:t>
            </a:r>
            <a:r>
              <a:rPr spc="-30" dirty="0"/>
              <a:t>P</a:t>
            </a:r>
            <a:r>
              <a:rPr spc="-10" dirty="0"/>
              <a:t>i</a:t>
            </a:r>
            <a:r>
              <a:rPr spc="-25" dirty="0"/>
              <a:t>x</a:t>
            </a:r>
            <a:r>
              <a:rPr spc="-30" dirty="0"/>
              <a:t>e</a:t>
            </a:r>
            <a:r>
              <a:rPr spc="-10" dirty="0"/>
              <a:t>l</a:t>
            </a:r>
            <a:r>
              <a:rPr dirty="0"/>
              <a:t>s</a:t>
            </a:r>
          </a:p>
        </p:txBody>
      </p:sp>
      <p:sp>
        <p:nvSpPr>
          <p:cNvPr id="3" name="object 3"/>
          <p:cNvSpPr txBox="1"/>
          <p:nvPr/>
        </p:nvSpPr>
        <p:spPr>
          <a:xfrm>
            <a:off x="1349278" y="1925359"/>
            <a:ext cx="4202430" cy="2105660"/>
          </a:xfrm>
          <a:prstGeom prst="rect">
            <a:avLst/>
          </a:prstGeom>
        </p:spPr>
        <p:txBody>
          <a:bodyPr vert="horz" wrap="square" lIns="0" tIns="0" rIns="0" bIns="0" rtlCol="0">
            <a:spAutoFit/>
          </a:bodyPr>
          <a:lstStyle/>
          <a:p>
            <a:pPr marL="219710" indent="-207010">
              <a:lnSpc>
                <a:spcPct val="100000"/>
              </a:lnSpc>
              <a:buClr>
                <a:srgbClr val="FFFFFF"/>
              </a:buClr>
              <a:buFont typeface="Arial"/>
              <a:buChar char="•"/>
              <a:tabLst>
                <a:tab pos="220345" algn="l"/>
              </a:tabLst>
            </a:pPr>
            <a:r>
              <a:rPr sz="2700" spc="-305" dirty="0">
                <a:solidFill>
                  <a:srgbClr val="FFFFFF"/>
                </a:solidFill>
                <a:latin typeface="Arial"/>
                <a:cs typeface="Arial"/>
              </a:rPr>
              <a:t>T</a:t>
            </a:r>
            <a:r>
              <a:rPr sz="2700" spc="-5" dirty="0">
                <a:solidFill>
                  <a:srgbClr val="FFFFFF"/>
                </a:solidFill>
                <a:latin typeface="Arial"/>
                <a:cs typeface="Arial"/>
              </a:rPr>
              <a:t>e</a:t>
            </a:r>
            <a:r>
              <a:rPr sz="2700" spc="-10" dirty="0">
                <a:solidFill>
                  <a:srgbClr val="FFFFFF"/>
                </a:solidFill>
                <a:latin typeface="Arial"/>
                <a:cs typeface="Arial"/>
              </a:rPr>
              <a:t>x</a:t>
            </a:r>
            <a:r>
              <a:rPr sz="2700" spc="-20" dirty="0">
                <a:solidFill>
                  <a:srgbClr val="FFFFFF"/>
                </a:solidFill>
                <a:latin typeface="Arial"/>
                <a:cs typeface="Arial"/>
              </a:rPr>
              <a:t>t</a:t>
            </a:r>
            <a:r>
              <a:rPr sz="2700" spc="-5" dirty="0">
                <a:solidFill>
                  <a:srgbClr val="FFFFFF"/>
                </a:solidFill>
                <a:latin typeface="Arial"/>
                <a:cs typeface="Arial"/>
              </a:rPr>
              <a:t>u</a:t>
            </a:r>
            <a:r>
              <a:rPr sz="2700" dirty="0">
                <a:solidFill>
                  <a:srgbClr val="FFFFFF"/>
                </a:solidFill>
                <a:latin typeface="Arial"/>
                <a:cs typeface="Arial"/>
              </a:rPr>
              <a:t>re</a:t>
            </a:r>
            <a:r>
              <a:rPr sz="2700" spc="-10" dirty="0">
                <a:solidFill>
                  <a:srgbClr val="FFFFFF"/>
                </a:solidFill>
                <a:latin typeface="Arial"/>
                <a:cs typeface="Arial"/>
              </a:rPr>
              <a:t> </a:t>
            </a:r>
            <a:r>
              <a:rPr sz="2700" spc="-5" dirty="0">
                <a:solidFill>
                  <a:srgbClr val="FFFFFF"/>
                </a:solidFill>
                <a:latin typeface="Arial"/>
                <a:cs typeface="Arial"/>
              </a:rPr>
              <a:t>mapp</a:t>
            </a:r>
            <a:r>
              <a:rPr sz="2700" dirty="0">
                <a:solidFill>
                  <a:srgbClr val="FFFFFF"/>
                </a:solidFill>
                <a:latin typeface="Arial"/>
                <a:cs typeface="Arial"/>
              </a:rPr>
              <a:t>i</a:t>
            </a:r>
            <a:r>
              <a:rPr sz="2700" spc="-5" dirty="0">
                <a:solidFill>
                  <a:srgbClr val="FFFFFF"/>
                </a:solidFill>
                <a:latin typeface="Arial"/>
                <a:cs typeface="Arial"/>
              </a:rPr>
              <a:t>n</a:t>
            </a:r>
            <a:r>
              <a:rPr sz="2700" dirty="0">
                <a:solidFill>
                  <a:srgbClr val="FFFFFF"/>
                </a:solidFill>
                <a:latin typeface="Arial"/>
                <a:cs typeface="Arial"/>
              </a:rPr>
              <a:t>g</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10" dirty="0">
                <a:solidFill>
                  <a:srgbClr val="FFFFFF"/>
                </a:solidFill>
                <a:latin typeface="Arial"/>
                <a:cs typeface="Arial"/>
              </a:rPr>
              <a:t>t</a:t>
            </a:r>
            <a:r>
              <a:rPr sz="2700" spc="-5" dirty="0">
                <a:solidFill>
                  <a:srgbClr val="FFFFFF"/>
                </a:solidFill>
                <a:latin typeface="Arial"/>
                <a:cs typeface="Arial"/>
              </a:rPr>
              <a:t>e</a:t>
            </a:r>
            <a:r>
              <a:rPr sz="2700" spc="-10" dirty="0">
                <a:solidFill>
                  <a:srgbClr val="FFFFFF"/>
                </a:solidFill>
                <a:latin typeface="Arial"/>
                <a:cs typeface="Arial"/>
              </a:rPr>
              <a:t>xt</a:t>
            </a:r>
            <a:r>
              <a:rPr sz="2700" spc="-5" dirty="0">
                <a:solidFill>
                  <a:srgbClr val="FFFFFF"/>
                </a:solidFill>
                <a:latin typeface="Arial"/>
                <a:cs typeface="Arial"/>
              </a:rPr>
              <a:t>u</a:t>
            </a:r>
            <a:r>
              <a:rPr sz="2700" dirty="0">
                <a:solidFill>
                  <a:srgbClr val="FFFFFF"/>
                </a:solidFill>
                <a:latin typeface="Arial"/>
                <a:cs typeface="Arial"/>
              </a:rPr>
              <a:t>re</a:t>
            </a:r>
            <a:r>
              <a:rPr sz="2700" spc="-5" dirty="0">
                <a:solidFill>
                  <a:srgbClr val="FFFFFF"/>
                </a:solidFill>
                <a:latin typeface="Arial"/>
                <a:cs typeface="Arial"/>
              </a:rPr>
              <a:t> p</a:t>
            </a:r>
            <a:r>
              <a:rPr sz="2700" dirty="0">
                <a:solidFill>
                  <a:srgbClr val="FFFFFF"/>
                </a:solidFill>
                <a:latin typeface="Arial"/>
                <a:cs typeface="Arial"/>
              </a:rPr>
              <a:t>r</a:t>
            </a:r>
            <a:r>
              <a:rPr sz="2700" spc="-5" dirty="0">
                <a:solidFill>
                  <a:srgbClr val="FFFFFF"/>
                </a:solidFill>
                <a:latin typeface="Arial"/>
                <a:cs typeface="Arial"/>
              </a:rPr>
              <a:t>imiti</a:t>
            </a:r>
            <a:r>
              <a:rPr sz="2700" spc="-10" dirty="0">
                <a:solidFill>
                  <a:srgbClr val="FFFFFF"/>
                </a:solidFill>
                <a:latin typeface="Arial"/>
                <a:cs typeface="Arial"/>
              </a:rPr>
              <a:t>v</a:t>
            </a:r>
            <a:r>
              <a:rPr sz="2700" spc="-5" dirty="0">
                <a:solidFill>
                  <a:srgbClr val="FFFFFF"/>
                </a:solidFill>
                <a:latin typeface="Arial"/>
                <a:cs typeface="Arial"/>
              </a:rPr>
              <a:t>es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B</a:t>
            </a:r>
            <a:r>
              <a:rPr sz="2700" spc="-5" dirty="0">
                <a:solidFill>
                  <a:srgbClr val="FFFFFF"/>
                </a:solidFill>
                <a:latin typeface="Arial"/>
                <a:cs typeface="Arial"/>
              </a:rPr>
              <a:t>um</a:t>
            </a:r>
            <a:r>
              <a:rPr sz="2700" dirty="0">
                <a:solidFill>
                  <a:srgbClr val="FFFFFF"/>
                </a:solidFill>
                <a:latin typeface="Arial"/>
                <a:cs typeface="Arial"/>
              </a:rPr>
              <a:t>p</a:t>
            </a:r>
            <a:r>
              <a:rPr sz="2700" spc="-10" dirty="0">
                <a:solidFill>
                  <a:srgbClr val="FFFFFF"/>
                </a:solidFill>
                <a:latin typeface="Arial"/>
                <a:cs typeface="Arial"/>
              </a:rPr>
              <a:t> </a:t>
            </a:r>
            <a:r>
              <a:rPr sz="2700" spc="-5" dirty="0">
                <a:solidFill>
                  <a:srgbClr val="FFFFFF"/>
                </a:solidFill>
                <a:latin typeface="Arial"/>
                <a:cs typeface="Arial"/>
              </a:rPr>
              <a:t>map</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15" dirty="0">
                <a:solidFill>
                  <a:srgbClr val="FFFFFF"/>
                </a:solidFill>
                <a:latin typeface="Arial"/>
                <a:cs typeface="Arial"/>
              </a:rPr>
              <a:t>E</a:t>
            </a:r>
            <a:r>
              <a:rPr sz="2700" spc="-5" dirty="0">
                <a:solidFill>
                  <a:srgbClr val="FFFFFF"/>
                </a:solidFill>
                <a:latin typeface="Arial"/>
                <a:cs typeface="Arial"/>
              </a:rPr>
              <a:t>n</a:t>
            </a:r>
            <a:r>
              <a:rPr sz="2700" spc="-10" dirty="0">
                <a:solidFill>
                  <a:srgbClr val="FFFFFF"/>
                </a:solidFill>
                <a:latin typeface="Arial"/>
                <a:cs typeface="Arial"/>
              </a:rPr>
              <a:t>v</a:t>
            </a:r>
            <a:r>
              <a:rPr sz="2700" dirty="0">
                <a:solidFill>
                  <a:srgbClr val="FFFFFF"/>
                </a:solidFill>
                <a:latin typeface="Arial"/>
                <a:cs typeface="Arial"/>
              </a:rPr>
              <a:t>ir</a:t>
            </a:r>
            <a:r>
              <a:rPr sz="2700" spc="-5" dirty="0">
                <a:solidFill>
                  <a:srgbClr val="FFFFFF"/>
                </a:solidFill>
                <a:latin typeface="Arial"/>
                <a:cs typeface="Arial"/>
              </a:rPr>
              <a:t>onmen</a:t>
            </a:r>
            <a:r>
              <a:rPr sz="2700" spc="-10" dirty="0">
                <a:solidFill>
                  <a:srgbClr val="FFFFFF"/>
                </a:solidFill>
                <a:latin typeface="Arial"/>
                <a:cs typeface="Arial"/>
              </a:rPr>
              <a:t>t </a:t>
            </a:r>
            <a:r>
              <a:rPr sz="2700" spc="-5" dirty="0">
                <a:solidFill>
                  <a:srgbClr val="FFFFFF"/>
                </a:solidFill>
                <a:latin typeface="Arial"/>
                <a:cs typeface="Arial"/>
              </a:rPr>
              <a:t>map</a:t>
            </a:r>
            <a:r>
              <a:rPr sz="2700" dirty="0">
                <a:solidFill>
                  <a:srgbClr val="FFFFFF"/>
                </a:solidFill>
                <a:latin typeface="Arial"/>
                <a:cs typeface="Arial"/>
              </a:rPr>
              <a:t>s</a:t>
            </a:r>
            <a:endParaRPr sz="2700" dirty="0">
              <a:latin typeface="Arial"/>
              <a:cs typeface="Arial"/>
            </a:endParaRPr>
          </a:p>
        </p:txBody>
      </p:sp>
      <p:sp>
        <p:nvSpPr>
          <p:cNvPr id="9" name="object 9"/>
          <p:cNvSpPr txBox="1">
            <a:spLocks noGrp="1"/>
          </p:cNvSpPr>
          <p:nvPr>
            <p:ph type="sldNum" sz="quarter" idx="7"/>
          </p:nvPr>
        </p:nvSpPr>
        <p:spPr>
          <a:xfrm>
            <a:off x="1349278" y="6807160"/>
            <a:ext cx="325754" cy="184666"/>
          </a:xfrm>
          <a:prstGeom prst="rect">
            <a:avLst/>
          </a:prstGeom>
        </p:spPr>
        <p:txBody>
          <a:bodyPr vert="horz" wrap="square" lIns="0" tIns="0" rIns="0" bIns="0" rtlCol="0">
            <a:spAutoFit/>
          </a:bodyPr>
          <a:lstStyle/>
          <a:p>
            <a:pPr marL="25400">
              <a:lnSpc>
                <a:spcPct val="100000"/>
              </a:lnSpc>
            </a:pPr>
            <a:r>
              <a:rPr lang="en-US" dirty="0"/>
              <a:t>29</a:t>
            </a:r>
            <a:endParaRPr dirty="0"/>
          </a:p>
        </p:txBody>
      </p:sp>
      <p:sp>
        <p:nvSpPr>
          <p:cNvPr id="8" name="object 8"/>
          <p:cNvSpPr txBox="1"/>
          <p:nvPr/>
        </p:nvSpPr>
        <p:spPr>
          <a:xfrm>
            <a:off x="5961976" y="1852207"/>
            <a:ext cx="3456304" cy="1524000"/>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pa</a:t>
            </a:r>
            <a:r>
              <a:rPr sz="2700" spc="-10" dirty="0">
                <a:solidFill>
                  <a:srgbClr val="FFFFFF"/>
                </a:solidFill>
                <a:latin typeface="Arial"/>
                <a:cs typeface="Arial"/>
              </a:rPr>
              <a:t>c</a:t>
            </a:r>
            <a:r>
              <a:rPr sz="2700" spc="-5" dirty="0">
                <a:solidFill>
                  <a:srgbClr val="FFFFFF"/>
                </a:solidFill>
                <a:latin typeface="Arial"/>
                <a:cs typeface="Arial"/>
              </a:rPr>
              <a:t>i</a:t>
            </a:r>
            <a:r>
              <a:rPr sz="2700" spc="-15" dirty="0">
                <a:solidFill>
                  <a:srgbClr val="FFFFFF"/>
                </a:solidFill>
                <a:latin typeface="Arial"/>
                <a:cs typeface="Arial"/>
              </a:rPr>
              <a:t>t</a:t>
            </a:r>
            <a:r>
              <a:rPr sz="2700" dirty="0">
                <a:solidFill>
                  <a:srgbClr val="FFFFFF"/>
                </a:solidFill>
                <a:latin typeface="Arial"/>
                <a:cs typeface="Arial"/>
              </a:rPr>
              <a:t>y</a:t>
            </a:r>
            <a:r>
              <a:rPr sz="2700" spc="-10"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blending</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20" dirty="0">
                <a:solidFill>
                  <a:srgbClr val="FFFFFF"/>
                </a:solidFill>
                <a:latin typeface="Arial"/>
                <a:cs typeface="Arial"/>
              </a:rPr>
              <a:t>I</a:t>
            </a:r>
            <a:r>
              <a:rPr sz="2700" spc="-30" dirty="0">
                <a:solidFill>
                  <a:srgbClr val="FFFFFF"/>
                </a:solidFill>
                <a:latin typeface="Arial"/>
                <a:cs typeface="Arial"/>
              </a:rPr>
              <a:t>m</a:t>
            </a:r>
            <a:r>
              <a:rPr sz="2700" spc="-5" dirty="0">
                <a:solidFill>
                  <a:srgbClr val="FFFFFF"/>
                </a:solidFill>
                <a:latin typeface="Arial"/>
                <a:cs typeface="Arial"/>
              </a:rPr>
              <a:t>ag</a:t>
            </a:r>
            <a:r>
              <a:rPr sz="2700" dirty="0">
                <a:solidFill>
                  <a:srgbClr val="FFFFFF"/>
                </a:solidFill>
                <a:latin typeface="Arial"/>
                <a:cs typeface="Arial"/>
              </a:rPr>
              <a:t>e</a:t>
            </a:r>
            <a:r>
              <a:rPr sz="2700" spc="-5" dirty="0">
                <a:solidFill>
                  <a:srgbClr val="FFFFFF"/>
                </a:solidFill>
                <a:latin typeface="Arial"/>
                <a:cs typeface="Arial"/>
              </a:rPr>
              <a:t> </a:t>
            </a:r>
            <a:r>
              <a:rPr sz="2700" spc="-10" dirty="0">
                <a:solidFill>
                  <a:srgbClr val="FFFFFF"/>
                </a:solidFill>
                <a:latin typeface="Arial"/>
                <a:cs typeface="Arial"/>
              </a:rPr>
              <a:t>f</a:t>
            </a:r>
            <a:r>
              <a:rPr sz="2700" dirty="0">
                <a:solidFill>
                  <a:srgbClr val="FFFFFF"/>
                </a:solidFill>
                <a:latin typeface="Arial"/>
                <a:cs typeface="Arial"/>
              </a:rPr>
              <a:t>il</a:t>
            </a:r>
            <a:r>
              <a:rPr sz="2700" spc="-1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ri</a:t>
            </a:r>
            <a:r>
              <a:rPr sz="2700" spc="-5" dirty="0">
                <a:solidFill>
                  <a:srgbClr val="FFFFFF"/>
                </a:solidFill>
                <a:latin typeface="Arial"/>
                <a:cs typeface="Arial"/>
              </a:rPr>
              <a:t>n</a:t>
            </a:r>
            <a:r>
              <a:rPr sz="2700" dirty="0">
                <a:solidFill>
                  <a:srgbClr val="FFFFFF"/>
                </a:solidFill>
                <a:latin typeface="Arial"/>
                <a:cs typeface="Arial"/>
              </a:rPr>
              <a:t>g</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7]</a:t>
            </a:r>
            <a:endParaRPr sz="2700" dirty="0">
              <a:latin typeface="Arial"/>
              <a:cs typeface="Arial"/>
            </a:endParaRPr>
          </a:p>
        </p:txBody>
      </p:sp>
      <p:pic>
        <p:nvPicPr>
          <p:cNvPr id="12" name="Picture 11" descr="A graphic of a bamboo plant&#10;&#10;Description automatically generated with medium confidence">
            <a:extLst>
              <a:ext uri="{FF2B5EF4-FFF2-40B4-BE49-F238E27FC236}">
                <a16:creationId xmlns:a16="http://schemas.microsoft.com/office/drawing/2014/main" id="{9B6E360B-1F35-E84A-89CC-2C1EA076D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380" y="3672125"/>
            <a:ext cx="3571875" cy="3943350"/>
          </a:xfrm>
          <a:prstGeom prst="rect">
            <a:avLst/>
          </a:prstGeom>
        </p:spPr>
      </p:pic>
    </p:spTree>
    <p:extLst>
      <p:ext uri="{BB962C8B-B14F-4D97-AF65-F5344CB8AC3E}">
        <p14:creationId xmlns:p14="http://schemas.microsoft.com/office/powerpoint/2010/main" val="394957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056408" y="1114565"/>
            <a:ext cx="2005964" cy="469900"/>
          </a:xfrm>
          <a:prstGeom prst="rect">
            <a:avLst/>
          </a:prstGeom>
        </p:spPr>
        <p:txBody>
          <a:bodyPr vert="horz" wrap="square" lIns="0" tIns="0" rIns="0" bIns="0" rtlCol="0">
            <a:spAutoFit/>
          </a:bodyPr>
          <a:lstStyle/>
          <a:p>
            <a:pPr marL="12700">
              <a:lnSpc>
                <a:spcPct val="100000"/>
              </a:lnSpc>
            </a:pPr>
            <a:r>
              <a:rPr sz="3500" spc="-409" dirty="0">
                <a:solidFill>
                  <a:srgbClr val="FFFF00"/>
                </a:solidFill>
                <a:latin typeface="Arial"/>
                <a:cs typeface="Arial"/>
              </a:rPr>
              <a:t>T</a:t>
            </a:r>
            <a:r>
              <a:rPr sz="3500" spc="-25" dirty="0">
                <a:solidFill>
                  <a:srgbClr val="FFFF00"/>
                </a:solidFill>
                <a:latin typeface="Arial"/>
                <a:cs typeface="Arial"/>
              </a:rPr>
              <a:t>e</a:t>
            </a:r>
            <a:r>
              <a:rPr sz="3500" spc="-20" dirty="0">
                <a:solidFill>
                  <a:srgbClr val="FFFF00"/>
                </a:solidFill>
                <a:latin typeface="Arial"/>
                <a:cs typeface="Arial"/>
              </a:rPr>
              <a:t>x</a:t>
            </a:r>
            <a:r>
              <a:rPr sz="3500" spc="-25" dirty="0">
                <a:solidFill>
                  <a:srgbClr val="FFFF00"/>
                </a:solidFill>
                <a:latin typeface="Arial"/>
                <a:cs typeface="Arial"/>
              </a:rPr>
              <a:t>tboo</a:t>
            </a:r>
            <a:r>
              <a:rPr sz="3500" spc="-20" dirty="0">
                <a:solidFill>
                  <a:srgbClr val="FFFF00"/>
                </a:solidFill>
                <a:latin typeface="Arial"/>
                <a:cs typeface="Arial"/>
              </a:rPr>
              <a:t>k</a:t>
            </a:r>
            <a:r>
              <a:rPr sz="3500" dirty="0">
                <a:solidFill>
                  <a:srgbClr val="FFFF00"/>
                </a:solidFill>
                <a:latin typeface="Arial"/>
                <a:cs typeface="Arial"/>
              </a:rPr>
              <a:t>s</a:t>
            </a:r>
            <a:endParaRPr sz="3500">
              <a:latin typeface="Arial"/>
              <a:cs typeface="Arial"/>
            </a:endParaRPr>
          </a:p>
        </p:txBody>
      </p:sp>
      <p:sp>
        <p:nvSpPr>
          <p:cNvPr id="4" name="object 4"/>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122555">
              <a:lnSpc>
                <a:spcPct val="100000"/>
              </a:lnSpc>
            </a:pPr>
            <a:r>
              <a:rPr lang="en-US" dirty="0"/>
              <a:t>3</a:t>
            </a:r>
            <a:endParaRPr dirty="0"/>
          </a:p>
        </p:txBody>
      </p:sp>
      <p:sp>
        <p:nvSpPr>
          <p:cNvPr id="3" name="object 3"/>
          <p:cNvSpPr txBox="1"/>
          <p:nvPr/>
        </p:nvSpPr>
        <p:spPr>
          <a:xfrm>
            <a:off x="1056408" y="2364271"/>
            <a:ext cx="7456805" cy="2498120"/>
          </a:xfrm>
          <a:prstGeom prst="rect">
            <a:avLst/>
          </a:prstGeom>
        </p:spPr>
        <p:txBody>
          <a:bodyPr vert="horz" wrap="square" lIns="0" tIns="0" rIns="0" bIns="0" rtlCol="0">
            <a:spAutoFit/>
          </a:bodyPr>
          <a:lstStyle/>
          <a:p>
            <a:pPr marL="415290" indent="-402590">
              <a:lnSpc>
                <a:spcPts val="3115"/>
              </a:lnSpc>
              <a:buClr>
                <a:srgbClr val="FFFF00"/>
              </a:buClr>
              <a:buFont typeface="Arial"/>
              <a:buChar char="•"/>
              <a:tabLst>
                <a:tab pos="415925" algn="l"/>
              </a:tabLst>
            </a:pPr>
            <a:r>
              <a:rPr sz="2700" b="1" i="1" spc="-2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2700" b="1"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n</a:t>
            </a:r>
            <a:r>
              <a:rPr sz="2700" b="1"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e</a:t>
            </a:r>
            <a:r>
              <a:rPr sz="2700" b="1"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ac</a:t>
            </a:r>
            <a:r>
              <a:rPr sz="2700" b="1"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2700" b="1"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v</a:t>
            </a:r>
            <a:r>
              <a:rPr sz="2700" b="1"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e</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 Co</a:t>
            </a:r>
            <a:r>
              <a:rPr sz="2700" b="1"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m</a:t>
            </a:r>
            <a:r>
              <a:rPr sz="2700" b="1"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pu</a:t>
            </a:r>
            <a:r>
              <a:rPr sz="2700" b="1"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2700" b="1"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er</a:t>
            </a:r>
            <a:r>
              <a:rPr sz="2700" b="1" i="1" spc="-2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 </a:t>
            </a:r>
            <a:r>
              <a:rPr sz="2700" b="1"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G</a:t>
            </a:r>
            <a:r>
              <a:rPr sz="2700" b="1"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a</a:t>
            </a:r>
            <a:r>
              <a:rPr sz="2700" b="1" i="1" spc="-2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ph</a:t>
            </a:r>
            <a:r>
              <a:rPr sz="2700" b="1"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2700" b="1"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c</a:t>
            </a:r>
            <a:r>
              <a:rPr sz="2700" b="1"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s</a:t>
            </a:r>
            <a:br>
              <a:rPr lang="en-US" sz="2700" i="1" dirty="0">
                <a:solidFill>
                  <a:srgbClr val="FFFF00"/>
                </a:solidFill>
                <a:latin typeface="Arial"/>
                <a:cs typeface="Arial"/>
              </a:rPr>
            </a:br>
            <a:r>
              <a:rPr sz="2300" dirty="0">
                <a:solidFill>
                  <a:srgbClr val="FFFFFF"/>
                </a:solidFill>
                <a:latin typeface="Arial"/>
                <a:cs typeface="Arial"/>
              </a:rPr>
              <a:t>A</a:t>
            </a:r>
            <a:r>
              <a:rPr sz="2300" spc="-130" dirty="0">
                <a:solidFill>
                  <a:srgbClr val="FFFFFF"/>
                </a:solidFill>
                <a:latin typeface="Arial"/>
                <a:cs typeface="Arial"/>
              </a:rPr>
              <a:t> </a:t>
            </a:r>
            <a:r>
              <a:rPr lang="en-US" sz="2300" spc="-5" dirty="0">
                <a:solidFill>
                  <a:srgbClr val="FFFFFF"/>
                </a:solidFill>
                <a:latin typeface="Arial"/>
                <a:cs typeface="Arial"/>
              </a:rPr>
              <a:t>T</a:t>
            </a:r>
            <a:r>
              <a:rPr sz="2300" spc="5" dirty="0">
                <a:solidFill>
                  <a:srgbClr val="FFFFFF"/>
                </a:solidFill>
                <a:latin typeface="Arial"/>
                <a:cs typeface="Arial"/>
              </a:rPr>
              <a:t>op</a:t>
            </a:r>
            <a:r>
              <a:rPr sz="2300" dirty="0">
                <a:solidFill>
                  <a:srgbClr val="FFFFFF"/>
                </a:solidFill>
                <a:latin typeface="Arial"/>
                <a:cs typeface="Arial"/>
              </a:rPr>
              <a:t>-</a:t>
            </a:r>
            <a:r>
              <a:rPr lang="en-US" sz="2300" spc="5" dirty="0">
                <a:solidFill>
                  <a:srgbClr val="FFFFFF"/>
                </a:solidFill>
                <a:latin typeface="Arial"/>
                <a:cs typeface="Arial"/>
              </a:rPr>
              <a:t>D</a:t>
            </a:r>
            <a:r>
              <a:rPr sz="2300" spc="5" dirty="0">
                <a:solidFill>
                  <a:srgbClr val="FFFFFF"/>
                </a:solidFill>
                <a:latin typeface="Arial"/>
                <a:cs typeface="Arial"/>
              </a:rPr>
              <a:t>ow</a:t>
            </a:r>
            <a:r>
              <a:rPr sz="2300" dirty="0">
                <a:solidFill>
                  <a:srgbClr val="FFFFFF"/>
                </a:solidFill>
                <a:latin typeface="Arial"/>
                <a:cs typeface="Arial"/>
              </a:rPr>
              <a:t>n </a:t>
            </a:r>
            <a:r>
              <a:rPr lang="en-US" sz="2300" spc="5" dirty="0">
                <a:solidFill>
                  <a:srgbClr val="FFFFFF"/>
                </a:solidFill>
                <a:latin typeface="Arial"/>
                <a:cs typeface="Arial"/>
              </a:rPr>
              <a:t>A</a:t>
            </a:r>
            <a:r>
              <a:rPr sz="2300" spc="5" dirty="0">
                <a:solidFill>
                  <a:srgbClr val="FFFFFF"/>
                </a:solidFill>
                <a:latin typeface="Arial"/>
                <a:cs typeface="Arial"/>
              </a:rPr>
              <a:t>pp</a:t>
            </a:r>
            <a:r>
              <a:rPr sz="2300" dirty="0">
                <a:solidFill>
                  <a:srgbClr val="FFFFFF"/>
                </a:solidFill>
                <a:latin typeface="Arial"/>
                <a:cs typeface="Arial"/>
              </a:rPr>
              <a:t>r</a:t>
            </a:r>
            <a:r>
              <a:rPr sz="2300" spc="5" dirty="0">
                <a:solidFill>
                  <a:srgbClr val="FFFFFF"/>
                </a:solidFill>
                <a:latin typeface="Arial"/>
                <a:cs typeface="Arial"/>
              </a:rPr>
              <a:t>oa</a:t>
            </a:r>
            <a:r>
              <a:rPr sz="2300" dirty="0">
                <a:solidFill>
                  <a:srgbClr val="FFFFFF"/>
                </a:solidFill>
                <a:latin typeface="Arial"/>
                <a:cs typeface="Arial"/>
              </a:rPr>
              <a:t>ch </a:t>
            </a:r>
            <a:r>
              <a:rPr lang="en-US" sz="2300" spc="5" dirty="0">
                <a:solidFill>
                  <a:srgbClr val="FFFFFF"/>
                </a:solidFill>
                <a:latin typeface="Arial"/>
                <a:cs typeface="Arial"/>
              </a:rPr>
              <a:t>with Shader-Based</a:t>
            </a:r>
            <a:r>
              <a:rPr sz="2300" dirty="0">
                <a:solidFill>
                  <a:srgbClr val="FFFFFF"/>
                </a:solidFill>
                <a:latin typeface="Arial"/>
                <a:cs typeface="Arial"/>
              </a:rPr>
              <a:t> O</a:t>
            </a:r>
            <a:r>
              <a:rPr sz="2300" spc="5" dirty="0">
                <a:solidFill>
                  <a:srgbClr val="FFFFFF"/>
                </a:solidFill>
                <a:latin typeface="Arial"/>
                <a:cs typeface="Arial"/>
              </a:rPr>
              <a:t>pen</a:t>
            </a:r>
            <a:r>
              <a:rPr sz="2300" dirty="0">
                <a:solidFill>
                  <a:srgbClr val="FFFFFF"/>
                </a:solidFill>
                <a:latin typeface="Arial"/>
                <a:cs typeface="Arial"/>
              </a:rPr>
              <a:t>G</a:t>
            </a:r>
            <a:r>
              <a:rPr sz="2300" spc="5" dirty="0">
                <a:solidFill>
                  <a:srgbClr val="FFFFFF"/>
                </a:solidFill>
                <a:latin typeface="Arial"/>
                <a:cs typeface="Arial"/>
              </a:rPr>
              <a:t>L</a:t>
            </a:r>
            <a:r>
              <a:rPr lang="en-US" sz="2300" spc="-10" dirty="0">
                <a:solidFill>
                  <a:srgbClr val="FFFFFF"/>
                </a:solidFill>
                <a:latin typeface="Arial"/>
                <a:cs typeface="Arial"/>
              </a:rPr>
              <a:t>, </a:t>
            </a:r>
            <a:r>
              <a:rPr lang="en-US" sz="2300" b="1" spc="-15" dirty="0">
                <a:solidFill>
                  <a:srgbClr val="FFFFFF"/>
                </a:solidFill>
                <a:latin typeface="Arial"/>
                <a:cs typeface="Arial"/>
              </a:rPr>
              <a:t>6th</a:t>
            </a:r>
            <a:r>
              <a:rPr lang="en-US" sz="2300" b="1" spc="-5" dirty="0">
                <a:solidFill>
                  <a:srgbClr val="FFFFFF"/>
                </a:solidFill>
                <a:latin typeface="Arial"/>
                <a:cs typeface="Arial"/>
              </a:rPr>
              <a:t> </a:t>
            </a:r>
            <a:r>
              <a:rPr sz="2300" dirty="0">
                <a:solidFill>
                  <a:srgbClr val="FFFFFF"/>
                </a:solidFill>
                <a:latin typeface="Arial"/>
                <a:cs typeface="Arial"/>
              </a:rPr>
              <a:t>E</a:t>
            </a:r>
            <a:r>
              <a:rPr sz="2300" spc="5" dirty="0">
                <a:solidFill>
                  <a:srgbClr val="FFFFFF"/>
                </a:solidFill>
                <a:latin typeface="Arial"/>
                <a:cs typeface="Arial"/>
              </a:rPr>
              <a:t>di</a:t>
            </a:r>
            <a:r>
              <a:rPr sz="2300" spc="-15" dirty="0">
                <a:solidFill>
                  <a:srgbClr val="FFFFFF"/>
                </a:solidFill>
                <a:latin typeface="Arial"/>
                <a:cs typeface="Arial"/>
              </a:rPr>
              <a:t>t</a:t>
            </a:r>
            <a:r>
              <a:rPr sz="2300" spc="5" dirty="0">
                <a:solidFill>
                  <a:srgbClr val="FFFFFF"/>
                </a:solidFill>
                <a:latin typeface="Arial"/>
                <a:cs typeface="Arial"/>
              </a:rPr>
              <a:t>io</a:t>
            </a:r>
            <a:r>
              <a:rPr sz="2300" dirty="0">
                <a:solidFill>
                  <a:srgbClr val="FFFFFF"/>
                </a:solidFill>
                <a:latin typeface="Arial"/>
                <a:cs typeface="Arial"/>
              </a:rPr>
              <a:t>n</a:t>
            </a:r>
            <a:r>
              <a:rPr lang="en-US" sz="2300" dirty="0">
                <a:solidFill>
                  <a:srgbClr val="FFFFFF"/>
                </a:solidFill>
                <a:latin typeface="Arial"/>
                <a:cs typeface="Arial"/>
              </a:rPr>
              <a:t> by </a:t>
            </a:r>
            <a:r>
              <a:rPr sz="2300" dirty="0">
                <a:solidFill>
                  <a:srgbClr val="FFFFFF"/>
                </a:solidFill>
                <a:latin typeface="Arial"/>
                <a:cs typeface="Arial"/>
              </a:rPr>
              <a:t>E</a:t>
            </a:r>
            <a:r>
              <a:rPr sz="2300" spc="5" dirty="0">
                <a:solidFill>
                  <a:srgbClr val="FFFFFF"/>
                </a:solidFill>
                <a:latin typeface="Arial"/>
                <a:cs typeface="Arial"/>
              </a:rPr>
              <a:t>dwa</a:t>
            </a:r>
            <a:r>
              <a:rPr sz="2300" dirty="0">
                <a:solidFill>
                  <a:srgbClr val="FFFFFF"/>
                </a:solidFill>
                <a:latin typeface="Arial"/>
                <a:cs typeface="Arial"/>
              </a:rPr>
              <a:t>rd</a:t>
            </a:r>
            <a:r>
              <a:rPr sz="2300" spc="-125" dirty="0">
                <a:solidFill>
                  <a:srgbClr val="FFFFFF"/>
                </a:solidFill>
                <a:latin typeface="Arial"/>
                <a:cs typeface="Arial"/>
              </a:rPr>
              <a:t> </a:t>
            </a:r>
            <a:r>
              <a:rPr sz="2300" dirty="0">
                <a:solidFill>
                  <a:srgbClr val="FFFFFF"/>
                </a:solidFill>
                <a:latin typeface="Arial"/>
                <a:cs typeface="Arial"/>
              </a:rPr>
              <a:t>A</a:t>
            </a:r>
            <a:r>
              <a:rPr sz="2300" spc="5" dirty="0">
                <a:solidFill>
                  <a:srgbClr val="FFFFFF"/>
                </a:solidFill>
                <a:latin typeface="Arial"/>
                <a:cs typeface="Arial"/>
              </a:rPr>
              <a:t>ngel</a:t>
            </a:r>
            <a:r>
              <a:rPr sz="2300" spc="-10" dirty="0">
                <a:solidFill>
                  <a:srgbClr val="FFFFFF"/>
                </a:solidFill>
                <a:latin typeface="Arial"/>
                <a:cs typeface="Arial"/>
              </a:rPr>
              <a:t>,</a:t>
            </a:r>
            <a:r>
              <a:rPr sz="2300" spc="-130" dirty="0">
                <a:solidFill>
                  <a:srgbClr val="FFFFFF"/>
                </a:solidFill>
                <a:latin typeface="Arial"/>
                <a:cs typeface="Arial"/>
              </a:rPr>
              <a:t> </a:t>
            </a:r>
            <a:r>
              <a:rPr lang="en-US" sz="2300" spc="-130" dirty="0">
                <a:solidFill>
                  <a:srgbClr val="FFFFFF"/>
                </a:solidFill>
                <a:latin typeface="Arial"/>
                <a:cs typeface="Arial"/>
              </a:rPr>
              <a:t>Dave </a:t>
            </a:r>
            <a:r>
              <a:rPr lang="en-US" sz="2300" spc="-130" dirty="0" err="1">
                <a:solidFill>
                  <a:srgbClr val="FFFFFF"/>
                </a:solidFill>
                <a:latin typeface="Arial"/>
                <a:cs typeface="Arial"/>
              </a:rPr>
              <a:t>Shreiner</a:t>
            </a:r>
            <a:r>
              <a:rPr lang="en-US" sz="2300" spc="-130" dirty="0">
                <a:solidFill>
                  <a:srgbClr val="FFFFFF"/>
                </a:solidFill>
                <a:latin typeface="Arial"/>
                <a:cs typeface="Arial"/>
              </a:rPr>
              <a:t>.</a:t>
            </a:r>
            <a:endParaRPr sz="2300" dirty="0">
              <a:latin typeface="Arial"/>
              <a:cs typeface="Arial"/>
            </a:endParaRPr>
          </a:p>
          <a:p>
            <a:pPr>
              <a:lnSpc>
                <a:spcPct val="100000"/>
              </a:lnSpc>
              <a:spcBef>
                <a:spcPts val="9"/>
              </a:spcBef>
            </a:pPr>
            <a:endParaRPr sz="2900" dirty="0">
              <a:latin typeface="Times New Roman"/>
              <a:cs typeface="Times New Roman"/>
            </a:endParaRPr>
          </a:p>
          <a:p>
            <a:pPr marL="451484" indent="-438784">
              <a:lnSpc>
                <a:spcPct val="100000"/>
              </a:lnSpc>
              <a:buClr>
                <a:srgbClr val="FFFF00"/>
              </a:buClr>
              <a:buSzPct val="88888"/>
              <a:buFont typeface="Times New Roman"/>
              <a:buChar char="•"/>
              <a:tabLst>
                <a:tab pos="452120" algn="l"/>
              </a:tabLst>
            </a:pPr>
            <a:r>
              <a:rPr sz="2700" b="1" i="1" spc="-4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O</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p</a:t>
            </a:r>
            <a:r>
              <a:rPr sz="2700" b="1"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e</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n</a:t>
            </a:r>
            <a:r>
              <a:rPr sz="2700" b="1" i="1" spc="-4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G</a:t>
            </a:r>
            <a:r>
              <a:rPr sz="2700" b="1" i="1" spc="-2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L</a:t>
            </a:r>
            <a:r>
              <a:rPr sz="2700" b="1" i="1" spc="-1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 </a:t>
            </a:r>
            <a:r>
              <a:rPr sz="2700" b="1" i="1" spc="-1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P</a:t>
            </a:r>
            <a:r>
              <a:rPr sz="2700" b="1" i="1" spc="-1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r</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og</a:t>
            </a:r>
            <a:r>
              <a:rPr sz="2700" b="1" i="1" spc="-1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r</a:t>
            </a:r>
            <a:r>
              <a:rPr sz="2700" b="1"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a</a:t>
            </a:r>
            <a:r>
              <a:rPr sz="2700" b="1" i="1" spc="-1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mm</a:t>
            </a:r>
            <a:r>
              <a:rPr sz="2700" b="1" i="1" spc="-1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i</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n</a:t>
            </a:r>
            <a:r>
              <a:rPr sz="2700" b="1" i="1" spc="-2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g</a:t>
            </a:r>
            <a:r>
              <a:rPr sz="2700" b="1" i="1" spc="-1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 </a:t>
            </a:r>
            <a:r>
              <a:rPr sz="2700" b="1" i="1" spc="-4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G</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u</a:t>
            </a:r>
            <a:r>
              <a:rPr sz="2700" b="1" i="1" spc="-1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i</a:t>
            </a:r>
            <a:r>
              <a:rPr sz="2700" b="1" i="1" spc="-2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d</a:t>
            </a:r>
            <a:r>
              <a:rPr sz="2700" b="1"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e</a:t>
            </a:r>
            <a:r>
              <a:rPr sz="2700" b="1"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 </a:t>
            </a:r>
            <a:r>
              <a:rPr sz="2700" b="1"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a:t>
            </a:r>
            <a:r>
              <a:rPr sz="3975" b="1" i="1" spc="22" baseline="1048" dirty="0">
                <a:solidFill>
                  <a:srgbClr val="FFFF00"/>
                </a:solidFill>
                <a:latin typeface="MS PGothic"/>
                <a:cs typeface="MS PGothic"/>
                <a:hlinkClick r:id="rId4" action="ppaction://hlinkfile">
                  <a:extLst>
                    <a:ext uri="{A12FA001-AC4F-418D-AE19-62706E023703}">
                      <ahyp:hlinkClr xmlns:ahyp="http://schemas.microsoft.com/office/drawing/2018/hyperlinkcolor" val="tx"/>
                    </a:ext>
                  </a:extLst>
                </a:hlinkClick>
              </a:rPr>
              <a:t>“</a:t>
            </a:r>
            <a:r>
              <a:rPr sz="2700" b="1"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R</a:t>
            </a:r>
            <a:r>
              <a:rPr sz="2700" b="1"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e</a:t>
            </a:r>
            <a:r>
              <a:rPr sz="2700" b="1" i="1" spc="-20"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d</a:t>
            </a:r>
            <a:r>
              <a:rPr sz="2700" b="1" i="1" spc="-1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 </a:t>
            </a:r>
            <a:r>
              <a:rPr sz="2700" b="1"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Boo</a:t>
            </a:r>
            <a:r>
              <a:rPr sz="2700" b="1"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k</a:t>
            </a:r>
            <a:r>
              <a:rPr sz="3975" b="1" i="1" spc="22" baseline="1048" dirty="0">
                <a:solidFill>
                  <a:srgbClr val="FFFF00"/>
                </a:solidFill>
                <a:latin typeface="MS PGothic"/>
                <a:cs typeface="MS PGothic"/>
                <a:hlinkClick r:id="rId4" action="ppaction://hlinkfile">
                  <a:extLst>
                    <a:ext uri="{A12FA001-AC4F-418D-AE19-62706E023703}">
                      <ahyp:hlinkClr xmlns:ahyp="http://schemas.microsoft.com/office/drawing/2018/hyperlinkcolor" val="tx"/>
                    </a:ext>
                  </a:extLst>
                </a:hlinkClick>
              </a:rPr>
              <a:t>”</a:t>
            </a:r>
            <a:r>
              <a:rPr sz="2700" b="1"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a:t>
            </a:r>
            <a:br>
              <a:rPr lang="en-US" sz="2700" i="1" dirty="0">
                <a:solidFill>
                  <a:srgbClr val="FFFF00"/>
                </a:solidFill>
                <a:latin typeface="Arial"/>
                <a:cs typeface="Arial"/>
              </a:rPr>
            </a:br>
            <a:r>
              <a:rPr sz="2300" dirty="0">
                <a:solidFill>
                  <a:srgbClr val="FFFFFF"/>
                </a:solidFill>
                <a:latin typeface="Arial"/>
                <a:cs typeface="Arial"/>
              </a:rPr>
              <a:t>B</a:t>
            </a:r>
            <a:r>
              <a:rPr sz="2300" spc="5" dirty="0">
                <a:solidFill>
                  <a:srgbClr val="FFFFFF"/>
                </a:solidFill>
                <a:latin typeface="Arial"/>
                <a:cs typeface="Arial"/>
              </a:rPr>
              <a:t>a</a:t>
            </a:r>
            <a:r>
              <a:rPr sz="2300" dirty="0">
                <a:solidFill>
                  <a:srgbClr val="FFFFFF"/>
                </a:solidFill>
                <a:latin typeface="Arial"/>
                <a:cs typeface="Arial"/>
              </a:rPr>
              <a:t>s</a:t>
            </a:r>
            <a:r>
              <a:rPr sz="2300" spc="5" dirty="0">
                <a:solidFill>
                  <a:srgbClr val="FFFFFF"/>
                </a:solidFill>
                <a:latin typeface="Arial"/>
                <a:cs typeface="Arial"/>
              </a:rPr>
              <a:t>i</a:t>
            </a:r>
            <a:r>
              <a:rPr sz="2300" dirty="0">
                <a:solidFill>
                  <a:srgbClr val="FFFFFF"/>
                </a:solidFill>
                <a:latin typeface="Arial"/>
                <a:cs typeface="Arial"/>
              </a:rPr>
              <a:t>c</a:t>
            </a:r>
            <a:r>
              <a:rPr sz="2300" spc="-5" dirty="0">
                <a:solidFill>
                  <a:srgbClr val="FFFFFF"/>
                </a:solidFill>
                <a:latin typeface="Arial"/>
                <a:cs typeface="Arial"/>
              </a:rPr>
              <a:t> </a:t>
            </a:r>
            <a:r>
              <a:rPr sz="2300" dirty="0">
                <a:solidFill>
                  <a:srgbClr val="FFFFFF"/>
                </a:solidFill>
                <a:latin typeface="Arial"/>
                <a:cs typeface="Arial"/>
              </a:rPr>
              <a:t>v</a:t>
            </a:r>
            <a:r>
              <a:rPr sz="2300" spc="5" dirty="0">
                <a:solidFill>
                  <a:srgbClr val="FFFFFF"/>
                </a:solidFill>
                <a:latin typeface="Arial"/>
                <a:cs typeface="Arial"/>
              </a:rPr>
              <a:t>e</a:t>
            </a:r>
            <a:r>
              <a:rPr sz="2300" dirty="0">
                <a:solidFill>
                  <a:srgbClr val="FFFFFF"/>
                </a:solidFill>
                <a:latin typeface="Arial"/>
                <a:cs typeface="Arial"/>
              </a:rPr>
              <a:t>rs</a:t>
            </a:r>
            <a:r>
              <a:rPr sz="2300" spc="5" dirty="0">
                <a:solidFill>
                  <a:srgbClr val="FFFFFF"/>
                </a:solidFill>
                <a:latin typeface="Arial"/>
                <a:cs typeface="Arial"/>
              </a:rPr>
              <a:t>io</a:t>
            </a:r>
            <a:r>
              <a:rPr sz="2300" dirty="0">
                <a:solidFill>
                  <a:srgbClr val="FFFFFF"/>
                </a:solidFill>
                <a:latin typeface="Arial"/>
                <a:cs typeface="Arial"/>
              </a:rPr>
              <a:t>n </a:t>
            </a:r>
            <a:r>
              <a:rPr sz="2300" spc="5" dirty="0">
                <a:solidFill>
                  <a:srgbClr val="FFFFFF"/>
                </a:solidFill>
                <a:latin typeface="Arial"/>
                <a:cs typeface="Arial"/>
              </a:rPr>
              <a:t>al</a:t>
            </a:r>
            <a:r>
              <a:rPr sz="2300" dirty="0">
                <a:solidFill>
                  <a:srgbClr val="FFFFFF"/>
                </a:solidFill>
                <a:latin typeface="Arial"/>
                <a:cs typeface="Arial"/>
              </a:rPr>
              <a:t>so</a:t>
            </a:r>
            <a:r>
              <a:rPr sz="2300" spc="5" dirty="0">
                <a:solidFill>
                  <a:srgbClr val="FFFFFF"/>
                </a:solidFill>
                <a:latin typeface="Arial"/>
                <a:cs typeface="Arial"/>
              </a:rPr>
              <a:t> a</a:t>
            </a:r>
            <a:r>
              <a:rPr sz="2300" dirty="0">
                <a:solidFill>
                  <a:srgbClr val="FFFFFF"/>
                </a:solidFill>
                <a:latin typeface="Arial"/>
                <a:cs typeface="Arial"/>
              </a:rPr>
              <a:t>v</a:t>
            </a:r>
            <a:r>
              <a:rPr sz="2300" spc="5" dirty="0">
                <a:solidFill>
                  <a:srgbClr val="FFFFFF"/>
                </a:solidFill>
                <a:latin typeface="Arial"/>
                <a:cs typeface="Arial"/>
              </a:rPr>
              <a:t>ailabl</a:t>
            </a:r>
            <a:r>
              <a:rPr sz="2300" dirty="0">
                <a:solidFill>
                  <a:srgbClr val="FFFFFF"/>
                </a:solidFill>
                <a:latin typeface="Arial"/>
                <a:cs typeface="Arial"/>
              </a:rPr>
              <a:t>e</a:t>
            </a:r>
            <a:r>
              <a:rPr sz="2300" spc="-5" dirty="0">
                <a:solidFill>
                  <a:srgbClr val="FFFFFF"/>
                </a:solidFill>
                <a:latin typeface="Arial"/>
                <a:cs typeface="Arial"/>
              </a:rPr>
              <a:t> </a:t>
            </a:r>
            <a:r>
              <a:rPr sz="2300" spc="5" dirty="0">
                <a:solidFill>
                  <a:srgbClr val="FFFFFF"/>
                </a:solidFill>
                <a:latin typeface="Arial"/>
                <a:cs typeface="Arial"/>
              </a:rPr>
              <a:t>onlin</a:t>
            </a:r>
            <a:r>
              <a:rPr sz="2300" dirty="0">
                <a:solidFill>
                  <a:srgbClr val="FFFFFF"/>
                </a:solidFill>
                <a:latin typeface="Arial"/>
                <a:cs typeface="Arial"/>
              </a:rPr>
              <a:t>e</a:t>
            </a:r>
            <a:endParaRPr sz="23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spc="-25" dirty="0"/>
              <a:t>1</a:t>
            </a:r>
            <a:r>
              <a:rPr lang="en-US" spc="-25" dirty="0"/>
              <a:t>1</a:t>
            </a:r>
            <a:r>
              <a:rPr dirty="0"/>
              <a:t>.</a:t>
            </a:r>
            <a:r>
              <a:rPr spc="-25" dirty="0"/>
              <a:t> </a:t>
            </a:r>
            <a:r>
              <a:rPr spc="-30" dirty="0"/>
              <a:t>Ra</a:t>
            </a:r>
            <a:r>
              <a:rPr dirty="0"/>
              <a:t>y</a:t>
            </a:r>
            <a:r>
              <a:rPr spc="-95" dirty="0"/>
              <a:t> </a:t>
            </a:r>
            <a:r>
              <a:rPr spc="-180" dirty="0"/>
              <a:t>T</a:t>
            </a:r>
            <a:r>
              <a:rPr spc="-30" dirty="0"/>
              <a:t>r</a:t>
            </a:r>
            <a:r>
              <a:rPr spc="-25" dirty="0"/>
              <a:t>a</a:t>
            </a:r>
            <a:r>
              <a:rPr spc="-20" dirty="0"/>
              <a:t>c</a:t>
            </a:r>
            <a:r>
              <a:rPr spc="-10" dirty="0"/>
              <a:t>i</a:t>
            </a:r>
            <a:r>
              <a:rPr spc="-25" dirty="0"/>
              <a:t>n</a:t>
            </a:r>
            <a:r>
              <a:rPr dirty="0"/>
              <a:t>g</a:t>
            </a:r>
          </a:p>
        </p:txBody>
      </p:sp>
      <p:sp>
        <p:nvSpPr>
          <p:cNvPr id="4" name="object 4"/>
          <p:cNvSpPr txBox="1"/>
          <p:nvPr/>
        </p:nvSpPr>
        <p:spPr>
          <a:xfrm>
            <a:off x="1276061" y="2217967"/>
            <a:ext cx="5810885" cy="2108835"/>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15" dirty="0">
                <a:solidFill>
                  <a:srgbClr val="FFFFFF"/>
                </a:solidFill>
                <a:latin typeface="Arial"/>
                <a:cs typeface="Arial"/>
              </a:rPr>
              <a:t>B</a:t>
            </a:r>
            <a:r>
              <a:rPr sz="2700" spc="-5" dirty="0">
                <a:solidFill>
                  <a:srgbClr val="FFFFFF"/>
                </a:solidFill>
                <a:latin typeface="Arial"/>
                <a:cs typeface="Arial"/>
              </a:rPr>
              <a:t>a</a:t>
            </a:r>
            <a:r>
              <a:rPr sz="2700" spc="-10" dirty="0">
                <a:solidFill>
                  <a:srgbClr val="FFFFFF"/>
                </a:solidFill>
                <a:latin typeface="Arial"/>
                <a:cs typeface="Arial"/>
              </a:rPr>
              <a:t>s</a:t>
            </a:r>
            <a:r>
              <a:rPr sz="2700" dirty="0">
                <a:solidFill>
                  <a:srgbClr val="FFFFFF"/>
                </a:solidFill>
                <a:latin typeface="Arial"/>
                <a:cs typeface="Arial"/>
              </a:rPr>
              <a:t>ic</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a</a:t>
            </a:r>
            <a:r>
              <a:rPr sz="2700" dirty="0">
                <a:solidFill>
                  <a:srgbClr val="FFFFFF"/>
                </a:solidFill>
                <a:latin typeface="Arial"/>
                <a:cs typeface="Arial"/>
              </a:rPr>
              <a:t>y</a:t>
            </a:r>
            <a:r>
              <a:rPr sz="2700" spc="-10" dirty="0">
                <a:solidFill>
                  <a:srgbClr val="FFFFFF"/>
                </a:solidFill>
                <a:latin typeface="Arial"/>
                <a:cs typeface="Arial"/>
              </a:rPr>
              <a:t> </a:t>
            </a:r>
            <a:r>
              <a:rPr sz="2700" spc="-20" dirty="0">
                <a:solidFill>
                  <a:srgbClr val="FFFFFF"/>
                </a:solidFill>
                <a:latin typeface="Arial"/>
                <a:cs typeface="Arial"/>
              </a:rPr>
              <a:t>t</a:t>
            </a:r>
            <a:r>
              <a:rPr sz="2700" spc="-1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c</a:t>
            </a:r>
            <a:r>
              <a:rPr sz="2700" dirty="0">
                <a:solidFill>
                  <a:srgbClr val="FFFFFF"/>
                </a:solidFill>
                <a:latin typeface="Arial"/>
                <a:cs typeface="Arial"/>
              </a:rPr>
              <a:t>i</a:t>
            </a:r>
            <a:r>
              <a:rPr sz="2700" spc="-5" dirty="0">
                <a:solidFill>
                  <a:srgbClr val="FFFFFF"/>
                </a:solidFill>
                <a:latin typeface="Arial"/>
                <a:cs typeface="Arial"/>
              </a:rPr>
              <a:t>n</a:t>
            </a:r>
            <a:r>
              <a:rPr sz="2700" dirty="0">
                <a:solidFill>
                  <a:srgbClr val="FFFFFF"/>
                </a:solidFill>
                <a:latin typeface="Arial"/>
                <a:cs typeface="Arial"/>
              </a:rPr>
              <a:t>g</a:t>
            </a:r>
            <a:r>
              <a:rPr sz="2700" spc="-10" dirty="0">
                <a:solidFill>
                  <a:srgbClr val="FFFFFF"/>
                </a:solidFill>
                <a:latin typeface="Arial"/>
                <a:cs typeface="Arial"/>
              </a:rPr>
              <a:t> </a:t>
            </a: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204" dirty="0">
                <a:solidFill>
                  <a:srgbClr val="FFFFFF"/>
                </a:solidFill>
                <a:latin typeface="Arial"/>
                <a:cs typeface="Arial"/>
              </a:rPr>
              <a:t>1</a:t>
            </a:r>
            <a:r>
              <a:rPr sz="2700" spc="-5" dirty="0">
                <a:solidFill>
                  <a:srgbClr val="FFFFFF"/>
                </a:solidFill>
                <a:latin typeface="Arial"/>
                <a:cs typeface="Arial"/>
              </a:rPr>
              <a:t>1</a:t>
            </a:r>
            <a:r>
              <a:rPr sz="2700" spc="-10" dirty="0">
                <a:solidFill>
                  <a:srgbClr val="FFFFFF"/>
                </a:solidFill>
                <a:latin typeface="Arial"/>
                <a:cs typeface="Arial"/>
              </a:rPr>
              <a:t>]</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pa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a</a:t>
            </a:r>
            <a:r>
              <a:rPr sz="2700" dirty="0">
                <a:solidFill>
                  <a:srgbClr val="FFFFFF"/>
                </a:solidFill>
                <a:latin typeface="Arial"/>
                <a:cs typeface="Arial"/>
              </a:rPr>
              <a:t>l</a:t>
            </a:r>
            <a:r>
              <a:rPr sz="2700" spc="-5" dirty="0">
                <a:solidFill>
                  <a:srgbClr val="FFFFFF"/>
                </a:solidFill>
                <a:latin typeface="Arial"/>
                <a:cs typeface="Arial"/>
              </a:rPr>
              <a:t> dat</a:t>
            </a:r>
            <a:r>
              <a:rPr sz="2700" dirty="0">
                <a:solidFill>
                  <a:srgbClr val="FFFFFF"/>
                </a:solidFill>
                <a:latin typeface="Arial"/>
                <a:cs typeface="Arial"/>
              </a:rPr>
              <a:t>a</a:t>
            </a:r>
            <a:r>
              <a:rPr sz="2700" spc="-10" dirty="0">
                <a:solidFill>
                  <a:srgbClr val="FFFFFF"/>
                </a:solidFill>
                <a:latin typeface="Arial"/>
                <a:cs typeface="Arial"/>
              </a:rPr>
              <a:t> </a:t>
            </a:r>
            <a:r>
              <a:rPr sz="2700" spc="-20" dirty="0">
                <a:solidFill>
                  <a:srgbClr val="FFFFFF"/>
                </a:solidFill>
                <a:latin typeface="Arial"/>
                <a:cs typeface="Arial"/>
              </a:rPr>
              <a:t>st</a:t>
            </a:r>
            <a:r>
              <a:rPr sz="2700" spc="-10" dirty="0">
                <a:solidFill>
                  <a:srgbClr val="FFFFFF"/>
                </a:solidFill>
                <a:latin typeface="Arial"/>
                <a:cs typeface="Arial"/>
              </a:rPr>
              <a:t>r</a:t>
            </a:r>
            <a:r>
              <a:rPr sz="2700" dirty="0">
                <a:solidFill>
                  <a:srgbClr val="FFFFFF"/>
                </a:solidFill>
                <a:latin typeface="Arial"/>
                <a:cs typeface="Arial"/>
              </a:rPr>
              <a:t>u</a:t>
            </a:r>
            <a:r>
              <a:rPr sz="2700" spc="-5" dirty="0">
                <a:solidFill>
                  <a:srgbClr val="FFFFFF"/>
                </a:solidFill>
                <a:latin typeface="Arial"/>
                <a:cs typeface="Arial"/>
              </a:rPr>
              <a:t>ct</a:t>
            </a:r>
            <a:r>
              <a:rPr sz="2700" dirty="0">
                <a:solidFill>
                  <a:srgbClr val="FFFFFF"/>
                </a:solidFill>
                <a:latin typeface="Arial"/>
                <a:cs typeface="Arial"/>
              </a:rPr>
              <a:t>ures</a:t>
            </a:r>
            <a:r>
              <a:rPr sz="2700" spc="-15" dirty="0">
                <a:solidFill>
                  <a:srgbClr val="FFFFFF"/>
                </a:solidFill>
                <a:latin typeface="Arial"/>
                <a:cs typeface="Arial"/>
              </a:rPr>
              <a:t> </a:t>
            </a: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8]</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Mo</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r>
              <a:rPr sz="2700" spc="-10" dirty="0">
                <a:solidFill>
                  <a:srgbClr val="FFFFFF"/>
                </a:solidFill>
                <a:latin typeface="Arial"/>
                <a:cs typeface="Arial"/>
              </a:rPr>
              <a:t> </a:t>
            </a:r>
            <a:r>
              <a:rPr sz="2700" spc="-15" dirty="0">
                <a:solidFill>
                  <a:srgbClr val="FFFFFF"/>
                </a:solidFill>
                <a:latin typeface="Arial"/>
                <a:cs typeface="Arial"/>
              </a:rPr>
              <a:t>B</a:t>
            </a:r>
            <a:r>
              <a:rPr sz="2700" dirty="0">
                <a:solidFill>
                  <a:srgbClr val="FFFFFF"/>
                </a:solidFill>
                <a:latin typeface="Arial"/>
                <a:cs typeface="Arial"/>
              </a:rPr>
              <a:t>l</a:t>
            </a:r>
            <a:r>
              <a:rPr sz="2700" spc="-5" dirty="0">
                <a:solidFill>
                  <a:srgbClr val="FFFFFF"/>
                </a:solidFill>
                <a:latin typeface="Arial"/>
                <a:cs typeface="Arial"/>
              </a:rPr>
              <a:t>u</a:t>
            </a:r>
            <a:r>
              <a:rPr sz="2700" dirty="0">
                <a:solidFill>
                  <a:srgbClr val="FFFFFF"/>
                </a:solidFill>
                <a:latin typeface="Arial"/>
                <a:cs typeface="Arial"/>
              </a:rPr>
              <a:t>r</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o</a:t>
            </a:r>
            <a:r>
              <a:rPr sz="2700" spc="-20" dirty="0">
                <a:solidFill>
                  <a:srgbClr val="FFFFFF"/>
                </a:solidFill>
                <a:latin typeface="Arial"/>
                <a:cs typeface="Arial"/>
              </a:rPr>
              <a:t>f</a:t>
            </a:r>
            <a:r>
              <a:rPr sz="2700" spc="-10" dirty="0">
                <a:solidFill>
                  <a:srgbClr val="FFFFFF"/>
                </a:solidFill>
                <a:latin typeface="Arial"/>
                <a:cs typeface="Arial"/>
              </a:rPr>
              <a:t>t</a:t>
            </a:r>
            <a:r>
              <a:rPr sz="2700" spc="-15" dirty="0">
                <a:solidFill>
                  <a:srgbClr val="FFFFFF"/>
                </a:solidFill>
                <a:latin typeface="Arial"/>
                <a:cs typeface="Arial"/>
              </a:rPr>
              <a:t> S</a:t>
            </a:r>
            <a:r>
              <a:rPr sz="2700" spc="-5" dirty="0">
                <a:solidFill>
                  <a:srgbClr val="FFFFFF"/>
                </a:solidFill>
                <a:latin typeface="Arial"/>
                <a:cs typeface="Arial"/>
              </a:rPr>
              <a:t>hadow</a:t>
            </a:r>
            <a:r>
              <a:rPr sz="2700" dirty="0">
                <a:solidFill>
                  <a:srgbClr val="FFFFFF"/>
                </a:solidFill>
                <a:latin typeface="Arial"/>
                <a:cs typeface="Arial"/>
              </a:rPr>
              <a:t>s</a:t>
            </a:r>
            <a:endParaRPr sz="2700" dirty="0">
              <a:latin typeface="Arial"/>
              <a:cs typeface="Arial"/>
            </a:endParaRPr>
          </a:p>
        </p:txBody>
      </p:sp>
      <p:grpSp>
        <p:nvGrpSpPr>
          <p:cNvPr id="8" name="Group 7">
            <a:extLst>
              <a:ext uri="{FF2B5EF4-FFF2-40B4-BE49-F238E27FC236}">
                <a16:creationId xmlns:a16="http://schemas.microsoft.com/office/drawing/2014/main" id="{A780C6C9-D7BB-822A-8C47-79E9807D3AC8}"/>
              </a:ext>
            </a:extLst>
          </p:cNvPr>
          <p:cNvGrpSpPr/>
          <p:nvPr/>
        </p:nvGrpSpPr>
        <p:grpSpPr>
          <a:xfrm>
            <a:off x="4290676" y="3501838"/>
            <a:ext cx="4759131" cy="3948297"/>
            <a:chOff x="4290676" y="3501838"/>
            <a:chExt cx="4759131" cy="3948297"/>
          </a:xfrm>
        </p:grpSpPr>
        <p:sp>
          <p:nvSpPr>
            <p:cNvPr id="9" name="object 5">
              <a:extLst>
                <a:ext uri="{FF2B5EF4-FFF2-40B4-BE49-F238E27FC236}">
                  <a16:creationId xmlns:a16="http://schemas.microsoft.com/office/drawing/2014/main" id="{C7DC8EF3-5D78-D561-955C-90E98F694C5B}"/>
                </a:ext>
              </a:extLst>
            </p:cNvPr>
            <p:cNvSpPr/>
            <p:nvPr/>
          </p:nvSpPr>
          <p:spPr>
            <a:xfrm>
              <a:off x="4290676" y="3501838"/>
              <a:ext cx="4759131" cy="3569073"/>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93B120F8-8F7F-2CDC-A9E6-AFDD86DEE944}"/>
                </a:ext>
              </a:extLst>
            </p:cNvPr>
            <p:cNvSpPr txBox="1"/>
            <p:nvPr/>
          </p:nvSpPr>
          <p:spPr>
            <a:xfrm>
              <a:off x="7367751" y="7188525"/>
              <a:ext cx="1630045" cy="261610"/>
            </a:xfrm>
            <a:prstGeom prst="rect">
              <a:avLst/>
            </a:prstGeom>
          </p:spPr>
          <p:txBody>
            <a:bodyPr vert="horz" wrap="square" lIns="0" tIns="0" rIns="0" bIns="0" rtlCol="0">
              <a:spAutoFit/>
            </a:bodyPr>
            <a:lstStyle/>
            <a:p>
              <a:pPr marL="12700">
                <a:lnSpc>
                  <a:spcPct val="100000"/>
                </a:lnSpc>
              </a:pPr>
              <a:r>
                <a:rPr sz="1700" spc="20" dirty="0">
                  <a:solidFill>
                    <a:srgbClr val="FFFFFF"/>
                  </a:solidFill>
                  <a:latin typeface="Arial"/>
                  <a:cs typeface="Arial"/>
                  <a:hlinkClick r:id="rId4"/>
                </a:rPr>
                <a:t>ww</a:t>
              </a:r>
              <a:r>
                <a:rPr sz="1700" spc="-75" dirty="0">
                  <a:solidFill>
                    <a:srgbClr val="FFFFFF"/>
                  </a:solidFill>
                  <a:latin typeface="Arial"/>
                  <a:cs typeface="Arial"/>
                  <a:hlinkClick r:id="rId4"/>
                </a:rPr>
                <a:t>w</a:t>
              </a:r>
              <a:r>
                <a:rPr sz="1700" dirty="0">
                  <a:solidFill>
                    <a:srgbClr val="FFFFFF"/>
                  </a:solidFill>
                  <a:latin typeface="Arial"/>
                  <a:cs typeface="Arial"/>
                  <a:hlinkClick r:id="rId4"/>
                </a:rPr>
                <a:t>.</a:t>
              </a:r>
              <a:r>
                <a:rPr sz="1700" spc="15" dirty="0">
                  <a:solidFill>
                    <a:srgbClr val="FFFFFF"/>
                  </a:solidFill>
                  <a:latin typeface="Arial"/>
                  <a:cs typeface="Arial"/>
                  <a:hlinkClick r:id="rId4"/>
                </a:rPr>
                <a:t>y</a:t>
              </a:r>
              <a:r>
                <a:rPr sz="1700" spc="10" dirty="0">
                  <a:solidFill>
                    <a:srgbClr val="FFFFFF"/>
                  </a:solidFill>
                  <a:latin typeface="Arial"/>
                  <a:cs typeface="Arial"/>
                  <a:hlinkClick r:id="rId4"/>
                </a:rPr>
                <a:t>a</a:t>
              </a:r>
              <a:r>
                <a:rPr sz="1700" dirty="0">
                  <a:solidFill>
                    <a:srgbClr val="FFFFFF"/>
                  </a:solidFill>
                  <a:latin typeface="Arial"/>
                  <a:cs typeface="Arial"/>
                  <a:hlinkClick r:id="rId4"/>
                </a:rPr>
                <a:t>f</a:t>
              </a:r>
              <a:r>
                <a:rPr sz="1700" spc="10" dirty="0">
                  <a:solidFill>
                    <a:srgbClr val="FFFFFF"/>
                  </a:solidFill>
                  <a:latin typeface="Arial"/>
                  <a:cs typeface="Arial"/>
                  <a:hlinkClick r:id="rId4"/>
                </a:rPr>
                <a:t>a</a:t>
              </a:r>
              <a:r>
                <a:rPr sz="1700" spc="5" dirty="0">
                  <a:solidFill>
                    <a:srgbClr val="FFFFFF"/>
                  </a:solidFill>
                  <a:latin typeface="Arial"/>
                  <a:cs typeface="Arial"/>
                  <a:hlinkClick r:id="rId4"/>
                </a:rPr>
                <a:t>r</a:t>
              </a:r>
              <a:r>
                <a:rPr sz="1700" spc="10" dirty="0">
                  <a:solidFill>
                    <a:srgbClr val="FFFFFF"/>
                  </a:solidFill>
                  <a:latin typeface="Arial"/>
                  <a:cs typeface="Arial"/>
                  <a:hlinkClick r:id="rId4"/>
                </a:rPr>
                <a:t>a</a:t>
              </a:r>
              <a:r>
                <a:rPr sz="1700" spc="-114" dirty="0">
                  <a:solidFill>
                    <a:srgbClr val="FFFFFF"/>
                  </a:solidFill>
                  <a:latin typeface="Arial"/>
                  <a:cs typeface="Arial"/>
                  <a:hlinkClick r:id="rId4"/>
                </a:rPr>
                <a:t>y</a:t>
              </a:r>
              <a:r>
                <a:rPr sz="1700" dirty="0">
                  <a:solidFill>
                    <a:srgbClr val="FFFFFF"/>
                  </a:solidFill>
                  <a:latin typeface="Arial"/>
                  <a:cs typeface="Arial"/>
                  <a:hlinkClick r:id="rId4"/>
                </a:rPr>
                <a:t>.</a:t>
              </a:r>
              <a:r>
                <a:rPr sz="1700" spc="10" dirty="0">
                  <a:solidFill>
                    <a:srgbClr val="FFFFFF"/>
                  </a:solidFill>
                  <a:latin typeface="Arial"/>
                  <a:cs typeface="Arial"/>
                  <a:hlinkClick r:id="rId4"/>
                </a:rPr>
                <a:t>o</a:t>
              </a:r>
              <a:r>
                <a:rPr sz="1700" spc="5" dirty="0">
                  <a:solidFill>
                    <a:srgbClr val="FFFFFF"/>
                  </a:solidFill>
                  <a:latin typeface="Arial"/>
                  <a:cs typeface="Arial"/>
                  <a:hlinkClick r:id="rId4"/>
                </a:rPr>
                <a:t>r</a:t>
              </a:r>
              <a:r>
                <a:rPr sz="1700" dirty="0">
                  <a:solidFill>
                    <a:srgbClr val="FFFFFF"/>
                  </a:solidFill>
                  <a:latin typeface="Arial"/>
                  <a:cs typeface="Arial"/>
                  <a:hlinkClick r:id="rId4"/>
                </a:rPr>
                <a:t>g</a:t>
              </a:r>
              <a:endParaRPr sz="1700">
                <a:latin typeface="Arial"/>
                <a:cs typeface="Arial"/>
              </a:endParaRPr>
            </a:p>
          </p:txBody>
        </p:sp>
      </p:grpSp>
      <p:sp>
        <p:nvSpPr>
          <p:cNvPr id="11" name="object 9">
            <a:extLst>
              <a:ext uri="{FF2B5EF4-FFF2-40B4-BE49-F238E27FC236}">
                <a16:creationId xmlns:a16="http://schemas.microsoft.com/office/drawing/2014/main" id="{F534895D-2F98-4CAE-C806-E736098E5C09}"/>
              </a:ext>
            </a:extLst>
          </p:cNvPr>
          <p:cNvSpPr txBox="1">
            <a:spLocks noGrp="1"/>
          </p:cNvSpPr>
          <p:nvPr>
            <p:ph type="sldNum" sz="quarter" idx="7"/>
          </p:nvPr>
        </p:nvSpPr>
        <p:spPr>
          <a:xfrm>
            <a:off x="1276061" y="6807160"/>
            <a:ext cx="325754" cy="184666"/>
          </a:xfrm>
          <a:prstGeom prst="rect">
            <a:avLst/>
          </a:prstGeom>
        </p:spPr>
        <p:txBody>
          <a:bodyPr vert="horz" wrap="square" lIns="0" tIns="0" rIns="0" bIns="0" rtlCol="0">
            <a:spAutoFit/>
          </a:bodyPr>
          <a:lstStyle/>
          <a:p>
            <a:pPr marL="25400">
              <a:lnSpc>
                <a:spcPct val="100000"/>
              </a:lnSpc>
            </a:pPr>
            <a:r>
              <a:rPr lang="en-US" dirty="0"/>
              <a:t>30</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31</a:t>
            </a:r>
            <a:endParaRPr sz="1200" dirty="0">
              <a:latin typeface="Arial"/>
              <a:cs typeface="Arial"/>
            </a:endParaRPr>
          </a:p>
        </p:txBody>
      </p:sp>
      <p:sp>
        <p:nvSpPr>
          <p:cNvPr id="3" name="object 3"/>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spc="-25" dirty="0"/>
              <a:t>1</a:t>
            </a:r>
            <a:r>
              <a:rPr lang="en-US" spc="-25" dirty="0"/>
              <a:t>2</a:t>
            </a:r>
            <a:r>
              <a:rPr dirty="0"/>
              <a:t>.</a:t>
            </a:r>
            <a:r>
              <a:rPr spc="-25" dirty="0"/>
              <a:t> </a:t>
            </a:r>
            <a:r>
              <a:rPr spc="-30" dirty="0"/>
              <a:t>Rad</a:t>
            </a:r>
            <a:r>
              <a:rPr spc="-10" dirty="0"/>
              <a:t>i</a:t>
            </a:r>
            <a:r>
              <a:rPr spc="-30" dirty="0"/>
              <a:t>o</a:t>
            </a:r>
            <a:r>
              <a:rPr spc="-25" dirty="0"/>
              <a:t>s</a:t>
            </a:r>
            <a:r>
              <a:rPr spc="-10" dirty="0"/>
              <a:t>i</a:t>
            </a:r>
            <a:r>
              <a:rPr spc="-25" dirty="0"/>
              <a:t>t</a:t>
            </a:r>
            <a:r>
              <a:rPr dirty="0"/>
              <a:t>y</a:t>
            </a:r>
          </a:p>
        </p:txBody>
      </p:sp>
      <p:sp>
        <p:nvSpPr>
          <p:cNvPr id="4" name="object 4"/>
          <p:cNvSpPr txBox="1"/>
          <p:nvPr/>
        </p:nvSpPr>
        <p:spPr>
          <a:xfrm>
            <a:off x="1276061" y="2071663"/>
            <a:ext cx="3703320" cy="2895664"/>
          </a:xfrm>
          <a:prstGeom prst="rect">
            <a:avLst/>
          </a:prstGeom>
        </p:spPr>
        <p:txBody>
          <a:bodyPr vert="horz" wrap="square" lIns="0" tIns="0" rIns="0" bIns="0" rtlCol="0">
            <a:spAutoFit/>
          </a:bodyPr>
          <a:lstStyle/>
          <a:p>
            <a:pPr marL="201295" marR="751205" indent="-188595">
              <a:lnSpc>
                <a:spcPts val="2900"/>
              </a:lnSpc>
              <a:buClr>
                <a:srgbClr val="FFFFFF"/>
              </a:buClr>
              <a:buFont typeface="Arial"/>
              <a:buChar char="•"/>
              <a:tabLst>
                <a:tab pos="226695" algn="l"/>
              </a:tabLst>
            </a:pPr>
            <a:r>
              <a:rPr sz="2700" spc="-5" dirty="0">
                <a:solidFill>
                  <a:srgbClr val="FFFFFF"/>
                </a:solidFill>
                <a:latin typeface="Arial"/>
                <a:cs typeface="Arial"/>
              </a:rPr>
              <a:t>Lo</a:t>
            </a:r>
            <a:r>
              <a:rPr sz="2700" spc="-10" dirty="0">
                <a:solidFill>
                  <a:srgbClr val="FFFFFF"/>
                </a:solidFill>
                <a:latin typeface="Arial"/>
                <a:cs typeface="Arial"/>
              </a:rPr>
              <a:t>c</a:t>
            </a:r>
            <a:r>
              <a:rPr sz="2700" spc="-5" dirty="0">
                <a:solidFill>
                  <a:srgbClr val="FFFFFF"/>
                </a:solidFill>
                <a:latin typeface="Arial"/>
                <a:cs typeface="Arial"/>
              </a:rPr>
              <a:t>a</a:t>
            </a:r>
            <a:r>
              <a:rPr sz="2700" dirty="0">
                <a:solidFill>
                  <a:srgbClr val="FFFFFF"/>
                </a:solidFill>
                <a:latin typeface="Arial"/>
                <a:cs typeface="Arial"/>
              </a:rPr>
              <a:t>l</a:t>
            </a:r>
            <a:r>
              <a:rPr sz="2700" spc="-10" dirty="0">
                <a:solidFill>
                  <a:srgbClr val="FFFFFF"/>
                </a:solidFill>
                <a:latin typeface="Arial"/>
                <a:cs typeface="Arial"/>
              </a:rPr>
              <a:t> </a:t>
            </a:r>
            <a:r>
              <a:rPr sz="2700" spc="-5" dirty="0">
                <a:solidFill>
                  <a:srgbClr val="FFFFFF"/>
                </a:solidFill>
                <a:latin typeface="Arial"/>
                <a:cs typeface="Arial"/>
              </a:rPr>
              <a:t>v</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global </a:t>
            </a:r>
            <a:r>
              <a:rPr sz="2700" dirty="0">
                <a:solidFill>
                  <a:srgbClr val="FFFFFF"/>
                </a:solidFill>
                <a:latin typeface="Arial"/>
                <a:cs typeface="Arial"/>
              </a:rPr>
              <a:t>illu</a:t>
            </a:r>
            <a:r>
              <a:rPr sz="2700" spc="-5" dirty="0">
                <a:solidFill>
                  <a:srgbClr val="FFFFFF"/>
                </a:solidFill>
                <a:latin typeface="Arial"/>
                <a:cs typeface="Arial"/>
              </a:rPr>
              <a:t>m</a:t>
            </a:r>
            <a:r>
              <a:rPr sz="2700" dirty="0">
                <a:solidFill>
                  <a:srgbClr val="FFFFFF"/>
                </a:solidFill>
                <a:latin typeface="Arial"/>
                <a:cs typeface="Arial"/>
              </a:rPr>
              <a:t>ina</a:t>
            </a:r>
            <a:r>
              <a:rPr sz="2700" spc="-10" dirty="0">
                <a:solidFill>
                  <a:srgbClr val="FFFFFF"/>
                </a:solidFill>
                <a:latin typeface="Arial"/>
                <a:cs typeface="Arial"/>
              </a:rPr>
              <a:t>t</a:t>
            </a:r>
            <a:r>
              <a:rPr sz="2700" dirty="0">
                <a:solidFill>
                  <a:srgbClr val="FFFFFF"/>
                </a:solidFill>
                <a:latin typeface="Arial"/>
                <a:cs typeface="Arial"/>
              </a:rPr>
              <a:t>ion</a:t>
            </a:r>
            <a:r>
              <a:rPr sz="2700" spc="-10" dirty="0">
                <a:solidFill>
                  <a:srgbClr val="FFFFFF"/>
                </a:solidFill>
                <a:latin typeface="Arial"/>
                <a:cs typeface="Arial"/>
              </a:rPr>
              <a:t> </a:t>
            </a:r>
            <a:r>
              <a:rPr sz="2700" spc="-5" dirty="0">
                <a:solidFill>
                  <a:srgbClr val="FFFFFF"/>
                </a:solidFill>
                <a:latin typeface="Arial"/>
                <a:cs typeface="Arial"/>
              </a:rPr>
              <a:t>mode</a:t>
            </a:r>
            <a:r>
              <a:rPr sz="2700" dirty="0">
                <a:solidFill>
                  <a:srgbClr val="FFFFFF"/>
                </a:solidFill>
                <a:latin typeface="Arial"/>
                <a:cs typeface="Arial"/>
              </a:rPr>
              <a:t>l</a:t>
            </a:r>
            <a:endParaRPr sz="2700" dirty="0">
              <a:latin typeface="Arial"/>
              <a:cs typeface="Arial"/>
            </a:endParaRPr>
          </a:p>
          <a:p>
            <a:pPr marL="201295" marR="5080" indent="-188595">
              <a:lnSpc>
                <a:spcPts val="3000"/>
              </a:lnSpc>
              <a:spcBef>
                <a:spcPts val="1600"/>
              </a:spcBef>
              <a:buClr>
                <a:srgbClr val="FFFFFF"/>
              </a:buClr>
              <a:buFont typeface="Arial"/>
              <a:buChar char="•"/>
              <a:tabLst>
                <a:tab pos="226695" algn="l"/>
              </a:tabLst>
            </a:pPr>
            <a:r>
              <a:rPr sz="2700" spc="-10" dirty="0">
                <a:solidFill>
                  <a:srgbClr val="FFFFFF"/>
                </a:solidFill>
                <a:latin typeface="Arial"/>
                <a:cs typeface="Arial"/>
              </a:rPr>
              <a:t>I</a:t>
            </a:r>
            <a:r>
              <a:rPr sz="2700" spc="-5" dirty="0">
                <a:solidFill>
                  <a:srgbClr val="FFFFFF"/>
                </a:solidFill>
                <a:latin typeface="Arial"/>
                <a:cs typeface="Arial"/>
              </a:rPr>
              <a:t>n</a:t>
            </a:r>
            <a:r>
              <a:rPr sz="2700" spc="-1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rr</a:t>
            </a:r>
            <a:r>
              <a:rPr sz="2700" spc="-5" dirty="0">
                <a:solidFill>
                  <a:srgbClr val="FFFFFF"/>
                </a:solidFill>
                <a:latin typeface="Arial"/>
                <a:cs typeface="Arial"/>
              </a:rPr>
              <a:t>e</a:t>
            </a:r>
            <a:r>
              <a:rPr sz="2700" spc="-10" dirty="0">
                <a:solidFill>
                  <a:srgbClr val="FFFFFF"/>
                </a:solidFill>
                <a:latin typeface="Arial"/>
                <a:cs typeface="Arial"/>
              </a:rPr>
              <a:t>f</a:t>
            </a:r>
            <a:r>
              <a:rPr sz="2700" dirty="0">
                <a:solidFill>
                  <a:srgbClr val="FFFFFF"/>
                </a:solidFill>
                <a:latin typeface="Arial"/>
                <a:cs typeface="Arial"/>
              </a:rPr>
              <a:t>l</a:t>
            </a:r>
            <a:r>
              <a:rPr sz="2700" spc="-5" dirty="0">
                <a:solidFill>
                  <a:srgbClr val="FFFFFF"/>
                </a:solidFill>
                <a:latin typeface="Arial"/>
                <a:cs typeface="Arial"/>
              </a:rPr>
              <a:t>e</a:t>
            </a:r>
            <a:r>
              <a:rPr sz="2700" spc="-10" dirty="0">
                <a:solidFill>
                  <a:srgbClr val="FFFFFF"/>
                </a:solidFill>
                <a:latin typeface="Arial"/>
                <a:cs typeface="Arial"/>
              </a:rPr>
              <a:t>ct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r>
              <a:rPr sz="2700" spc="-5" dirty="0">
                <a:solidFill>
                  <a:srgbClr val="FFFFFF"/>
                </a:solidFill>
                <a:latin typeface="Arial"/>
                <a:cs typeface="Arial"/>
              </a:rPr>
              <a:t> bet</a:t>
            </a:r>
            <a:r>
              <a:rPr sz="2700" spc="-10" dirty="0">
                <a:solidFill>
                  <a:srgbClr val="FFFFFF"/>
                </a:solidFill>
                <a:latin typeface="Arial"/>
                <a:cs typeface="Arial"/>
              </a:rPr>
              <a:t>w</a:t>
            </a:r>
            <a:r>
              <a:rPr sz="2700" spc="-5" dirty="0">
                <a:solidFill>
                  <a:srgbClr val="FFFFFF"/>
                </a:solidFill>
                <a:latin typeface="Arial"/>
                <a:cs typeface="Arial"/>
              </a:rPr>
              <a:t>een s</a:t>
            </a:r>
            <a:r>
              <a:rPr sz="2700" dirty="0">
                <a:solidFill>
                  <a:srgbClr val="FFFFFF"/>
                </a:solidFill>
                <a:latin typeface="Arial"/>
                <a:cs typeface="Arial"/>
              </a:rPr>
              <a:t>ur</a:t>
            </a:r>
            <a:r>
              <a:rPr sz="2700" spc="-5" dirty="0">
                <a:solidFill>
                  <a:srgbClr val="FFFFFF"/>
                </a:solidFill>
                <a:latin typeface="Arial"/>
                <a:cs typeface="Arial"/>
              </a:rPr>
              <a:t>f</a:t>
            </a:r>
            <a:r>
              <a:rPr sz="2700" dirty="0">
                <a:solidFill>
                  <a:srgbClr val="FFFFFF"/>
                </a:solidFill>
                <a:latin typeface="Arial"/>
                <a:cs typeface="Arial"/>
              </a:rPr>
              <a:t>a</a:t>
            </a:r>
            <a:r>
              <a:rPr sz="2700" spc="-5" dirty="0">
                <a:solidFill>
                  <a:srgbClr val="FFFFFF"/>
                </a:solidFill>
                <a:latin typeface="Arial"/>
                <a:cs typeface="Arial"/>
              </a:rPr>
              <a:t>c</a:t>
            </a:r>
            <a:r>
              <a:rPr sz="2700" dirty="0">
                <a:solidFill>
                  <a:srgbClr val="FFFFFF"/>
                </a:solidFill>
                <a:latin typeface="Arial"/>
                <a:cs typeface="Arial"/>
              </a:rPr>
              <a:t>es</a:t>
            </a:r>
            <a:endParaRPr sz="2700" dirty="0">
              <a:latin typeface="Arial"/>
              <a:cs typeface="Arial"/>
            </a:endParaRPr>
          </a:p>
          <a:p>
            <a:pPr marL="226060" indent="-213360">
              <a:lnSpc>
                <a:spcPct val="100000"/>
              </a:lnSpc>
              <a:spcBef>
                <a:spcPts val="1305"/>
              </a:spcBef>
              <a:buClr>
                <a:srgbClr val="FFFFFF"/>
              </a:buClr>
              <a:buFont typeface="Arial"/>
              <a:buChar char="•"/>
              <a:tabLst>
                <a:tab pos="226695" algn="l"/>
              </a:tabLst>
            </a:pPr>
            <a:r>
              <a:rPr sz="2700" spc="-5" dirty="0">
                <a:solidFill>
                  <a:srgbClr val="FFFFFF"/>
                </a:solidFill>
                <a:latin typeface="Arial"/>
                <a:cs typeface="Arial"/>
              </a:rPr>
              <a:t>R</a:t>
            </a:r>
            <a:r>
              <a:rPr sz="2700" dirty="0">
                <a:solidFill>
                  <a:srgbClr val="FFFFFF"/>
                </a:solidFill>
                <a:latin typeface="Arial"/>
                <a:cs typeface="Arial"/>
              </a:rPr>
              <a:t>adio</a:t>
            </a:r>
            <a:r>
              <a:rPr sz="2700" spc="-5" dirty="0">
                <a:solidFill>
                  <a:srgbClr val="FFFFFF"/>
                </a:solidFill>
                <a:latin typeface="Arial"/>
                <a:cs typeface="Arial"/>
              </a:rPr>
              <a:t>s</a:t>
            </a:r>
            <a:r>
              <a:rPr sz="2700" dirty="0">
                <a:solidFill>
                  <a:srgbClr val="FFFFFF"/>
                </a:solidFill>
                <a:latin typeface="Arial"/>
                <a:cs typeface="Arial"/>
              </a:rPr>
              <a:t>i</a:t>
            </a:r>
            <a:r>
              <a:rPr sz="2700" spc="-20" dirty="0">
                <a:solidFill>
                  <a:srgbClr val="FFFFFF"/>
                </a:solidFill>
                <a:latin typeface="Arial"/>
                <a:cs typeface="Arial"/>
              </a:rPr>
              <a:t>t</a:t>
            </a:r>
            <a:r>
              <a:rPr sz="2700" dirty="0">
                <a:solidFill>
                  <a:srgbClr val="FFFFFF"/>
                </a:solidFill>
                <a:latin typeface="Arial"/>
                <a:cs typeface="Arial"/>
              </a:rPr>
              <a:t>y</a:t>
            </a:r>
            <a:r>
              <a:rPr sz="2700" spc="-20" dirty="0">
                <a:solidFill>
                  <a:srgbClr val="FFFFFF"/>
                </a:solidFill>
                <a:latin typeface="Arial"/>
                <a:cs typeface="Arial"/>
              </a:rPr>
              <a:t> </a:t>
            </a:r>
            <a:r>
              <a:rPr sz="2700" spc="-5" dirty="0">
                <a:solidFill>
                  <a:srgbClr val="FFFFFF"/>
                </a:solidFill>
                <a:latin typeface="Arial"/>
                <a:cs typeface="Arial"/>
              </a:rPr>
              <a:t>equation</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5" dirty="0">
                <a:solidFill>
                  <a:srgbClr val="FFFFFF"/>
                </a:solidFill>
                <a:latin typeface="Arial"/>
                <a:cs typeface="Arial"/>
              </a:rPr>
              <a:t> 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204" dirty="0">
                <a:solidFill>
                  <a:srgbClr val="FFFFFF"/>
                </a:solidFill>
                <a:latin typeface="Arial"/>
                <a:cs typeface="Arial"/>
              </a:rPr>
              <a:t>1</a:t>
            </a:r>
            <a:r>
              <a:rPr sz="2700" spc="-5" dirty="0">
                <a:solidFill>
                  <a:srgbClr val="FFFFFF"/>
                </a:solidFill>
                <a:latin typeface="Arial"/>
                <a:cs typeface="Arial"/>
              </a:rPr>
              <a:t>1</a:t>
            </a:r>
            <a:r>
              <a:rPr sz="2700" spc="-10" dirty="0">
                <a:solidFill>
                  <a:srgbClr val="FFFFFF"/>
                </a:solidFill>
                <a:latin typeface="Arial"/>
                <a:cs typeface="Arial"/>
              </a:rPr>
              <a:t>]</a:t>
            </a:r>
            <a:endParaRPr sz="2700" dirty="0">
              <a:latin typeface="Arial"/>
              <a:cs typeface="Arial"/>
            </a:endParaRPr>
          </a:p>
        </p:txBody>
      </p:sp>
      <p:grpSp>
        <p:nvGrpSpPr>
          <p:cNvPr id="7" name="Group 6">
            <a:extLst>
              <a:ext uri="{FF2B5EF4-FFF2-40B4-BE49-F238E27FC236}">
                <a16:creationId xmlns:a16="http://schemas.microsoft.com/office/drawing/2014/main" id="{AF977507-3103-48D2-05B3-5986A0FF1403}"/>
              </a:ext>
            </a:extLst>
          </p:cNvPr>
          <p:cNvGrpSpPr/>
          <p:nvPr/>
        </p:nvGrpSpPr>
        <p:grpSpPr>
          <a:xfrm>
            <a:off x="5315719" y="1982694"/>
            <a:ext cx="4251186" cy="4267555"/>
            <a:chOff x="5315719" y="1982694"/>
            <a:chExt cx="4251186" cy="4267555"/>
          </a:xfrm>
        </p:grpSpPr>
        <p:sp>
          <p:nvSpPr>
            <p:cNvPr id="5" name="object 5"/>
            <p:cNvSpPr/>
            <p:nvPr/>
          </p:nvSpPr>
          <p:spPr>
            <a:xfrm>
              <a:off x="5315719" y="1982694"/>
              <a:ext cx="4251186" cy="388784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733838" y="6008949"/>
              <a:ext cx="1743710" cy="241300"/>
            </a:xfrm>
            <a:prstGeom prst="rect">
              <a:avLst/>
            </a:prstGeom>
          </p:spPr>
          <p:txBody>
            <a:bodyPr vert="horz" wrap="square" lIns="0" tIns="0" rIns="0" bIns="0" rtlCol="0">
              <a:spAutoFit/>
            </a:bodyPr>
            <a:lstStyle/>
            <a:p>
              <a:pPr marL="12700">
                <a:lnSpc>
                  <a:spcPct val="100000"/>
                </a:lnSpc>
              </a:pPr>
              <a:r>
                <a:rPr sz="1700" spc="20" dirty="0">
                  <a:solidFill>
                    <a:srgbClr val="FFFFFF"/>
                  </a:solidFill>
                  <a:latin typeface="Arial"/>
                  <a:cs typeface="Arial"/>
                </a:rPr>
                <a:t>C</a:t>
              </a:r>
              <a:r>
                <a:rPr sz="1700" spc="10" dirty="0">
                  <a:solidFill>
                    <a:srgbClr val="FFFFFF"/>
                  </a:solidFill>
                  <a:latin typeface="Arial"/>
                  <a:cs typeface="Arial"/>
                </a:rPr>
                <a:t>o</a:t>
              </a:r>
              <a:r>
                <a:rPr sz="1700" spc="5" dirty="0">
                  <a:solidFill>
                    <a:srgbClr val="FFFFFF"/>
                  </a:solidFill>
                  <a:latin typeface="Arial"/>
                  <a:cs typeface="Arial"/>
                </a:rPr>
                <a:t>r</a:t>
              </a:r>
              <a:r>
                <a:rPr sz="1700" spc="10" dirty="0">
                  <a:solidFill>
                    <a:srgbClr val="FFFFFF"/>
                  </a:solidFill>
                  <a:latin typeface="Arial"/>
                  <a:cs typeface="Arial"/>
                </a:rPr>
                <a:t>ne</a:t>
              </a:r>
              <a:r>
                <a:rPr sz="1700" spc="5" dirty="0">
                  <a:solidFill>
                    <a:srgbClr val="FFFFFF"/>
                  </a:solidFill>
                  <a:latin typeface="Arial"/>
                  <a:cs typeface="Arial"/>
                </a:rPr>
                <a:t>l</a:t>
              </a:r>
              <a:r>
                <a:rPr sz="1700" dirty="0">
                  <a:solidFill>
                    <a:srgbClr val="FFFFFF"/>
                  </a:solidFill>
                  <a:latin typeface="Arial"/>
                  <a:cs typeface="Arial"/>
                </a:rPr>
                <a:t>l</a:t>
              </a:r>
              <a:r>
                <a:rPr sz="1700" spc="10" dirty="0">
                  <a:solidFill>
                    <a:srgbClr val="FFFFFF"/>
                  </a:solidFill>
                  <a:latin typeface="Arial"/>
                  <a:cs typeface="Arial"/>
                </a:rPr>
                <a:t> </a:t>
              </a:r>
              <a:r>
                <a:rPr sz="1700" spc="20" dirty="0">
                  <a:solidFill>
                    <a:srgbClr val="FFFFFF"/>
                  </a:solidFill>
                  <a:latin typeface="Arial"/>
                  <a:cs typeface="Arial"/>
                </a:rPr>
                <a:t>U</a:t>
              </a:r>
              <a:r>
                <a:rPr sz="1700" spc="10" dirty="0">
                  <a:solidFill>
                    <a:srgbClr val="FFFFFF"/>
                  </a:solidFill>
                  <a:latin typeface="Arial"/>
                  <a:cs typeface="Arial"/>
                </a:rPr>
                <a:t>n</a:t>
              </a:r>
              <a:r>
                <a:rPr sz="1700" spc="5" dirty="0">
                  <a:solidFill>
                    <a:srgbClr val="FFFFFF"/>
                  </a:solidFill>
                  <a:latin typeface="Arial"/>
                  <a:cs typeface="Arial"/>
                </a:rPr>
                <a:t>i</a:t>
              </a:r>
              <a:r>
                <a:rPr sz="1700" spc="15" dirty="0">
                  <a:solidFill>
                    <a:srgbClr val="FFFFFF"/>
                  </a:solidFill>
                  <a:latin typeface="Arial"/>
                  <a:cs typeface="Arial"/>
                </a:rPr>
                <a:t>v</a:t>
              </a:r>
              <a:r>
                <a:rPr sz="1700" spc="10" dirty="0">
                  <a:solidFill>
                    <a:srgbClr val="FFFFFF"/>
                  </a:solidFill>
                  <a:latin typeface="Arial"/>
                  <a:cs typeface="Arial"/>
                </a:rPr>
                <a:t>e</a:t>
              </a:r>
              <a:r>
                <a:rPr sz="1700" spc="5" dirty="0">
                  <a:solidFill>
                    <a:srgbClr val="FFFFFF"/>
                  </a:solidFill>
                  <a:latin typeface="Arial"/>
                  <a:cs typeface="Arial"/>
                </a:rPr>
                <a:t>r</a:t>
              </a:r>
              <a:r>
                <a:rPr sz="1700" spc="15" dirty="0">
                  <a:solidFill>
                    <a:srgbClr val="FFFFFF"/>
                  </a:solidFill>
                  <a:latin typeface="Arial"/>
                  <a:cs typeface="Arial"/>
                </a:rPr>
                <a:t>s</a:t>
              </a:r>
              <a:r>
                <a:rPr sz="1700" spc="5" dirty="0">
                  <a:solidFill>
                    <a:srgbClr val="FFFFFF"/>
                  </a:solidFill>
                  <a:latin typeface="Arial"/>
                  <a:cs typeface="Arial"/>
                </a:rPr>
                <a:t>i</a:t>
              </a:r>
              <a:r>
                <a:rPr sz="1700" dirty="0">
                  <a:solidFill>
                    <a:srgbClr val="FFFFFF"/>
                  </a:solidFill>
                  <a:latin typeface="Arial"/>
                  <a:cs typeface="Arial"/>
                </a:rPr>
                <a:t>ty</a:t>
              </a:r>
              <a:endParaRPr sz="170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1215046" y="950338"/>
            <a:ext cx="7628306" cy="605951"/>
          </a:xfrm>
          <a:prstGeom prst="rect">
            <a:avLst/>
          </a:prstGeom>
        </p:spPr>
        <p:txBody>
          <a:bodyPr vert="horz" wrap="square" lIns="0" tIns="66691" rIns="0" bIns="0" rtlCol="0">
            <a:spAutoFit/>
          </a:bodyPr>
          <a:lstStyle/>
          <a:p>
            <a:pPr marL="12700">
              <a:lnSpc>
                <a:spcPct val="100000"/>
              </a:lnSpc>
            </a:pPr>
            <a:r>
              <a:rPr spc="-25" dirty="0"/>
              <a:t>1</a:t>
            </a:r>
            <a:r>
              <a:rPr lang="en-US" spc="-25" dirty="0"/>
              <a:t>3</a:t>
            </a:r>
            <a:r>
              <a:rPr dirty="0"/>
              <a:t>.</a:t>
            </a:r>
            <a:r>
              <a:rPr spc="-25" dirty="0"/>
              <a:t> </a:t>
            </a:r>
            <a:r>
              <a:rPr spc="-30" dirty="0"/>
              <a:t>Ph</a:t>
            </a:r>
            <a:r>
              <a:rPr spc="-25" dirty="0"/>
              <a:t>ys</a:t>
            </a:r>
            <a:r>
              <a:rPr spc="-10" dirty="0"/>
              <a:t>i</a:t>
            </a:r>
            <a:r>
              <a:rPr spc="-25" dirty="0"/>
              <a:t>c</a:t>
            </a:r>
            <a:r>
              <a:rPr spc="-30" dirty="0"/>
              <a:t>a</a:t>
            </a:r>
            <a:r>
              <a:rPr spc="-10" dirty="0"/>
              <a:t>ll</a:t>
            </a:r>
            <a:r>
              <a:rPr dirty="0"/>
              <a:t>y</a:t>
            </a:r>
            <a:r>
              <a:rPr spc="-35" dirty="0"/>
              <a:t> </a:t>
            </a:r>
            <a:r>
              <a:rPr spc="-30" dirty="0"/>
              <a:t>Ba</a:t>
            </a:r>
            <a:r>
              <a:rPr spc="-25" dirty="0"/>
              <a:t>s</a:t>
            </a:r>
            <a:r>
              <a:rPr spc="-30" dirty="0"/>
              <a:t>e</a:t>
            </a:r>
            <a:r>
              <a:rPr dirty="0"/>
              <a:t>d</a:t>
            </a:r>
            <a:r>
              <a:rPr spc="-35" dirty="0"/>
              <a:t> M</a:t>
            </a:r>
            <a:r>
              <a:rPr spc="-25" dirty="0"/>
              <a:t>ode</a:t>
            </a:r>
            <a:r>
              <a:rPr spc="-10" dirty="0"/>
              <a:t>l</a:t>
            </a:r>
            <a:r>
              <a:rPr dirty="0"/>
              <a:t>s</a:t>
            </a:r>
          </a:p>
        </p:txBody>
      </p:sp>
      <p:sp>
        <p:nvSpPr>
          <p:cNvPr id="4" name="object 4"/>
          <p:cNvSpPr txBox="1"/>
          <p:nvPr/>
        </p:nvSpPr>
        <p:spPr>
          <a:xfrm>
            <a:off x="1276061" y="1925359"/>
            <a:ext cx="2729230" cy="2731517"/>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i="1" spc="-15" dirty="0">
                <a:solidFill>
                  <a:srgbClr val="FFFFFF"/>
                </a:solidFill>
                <a:latin typeface="Arial"/>
                <a:cs typeface="Arial"/>
                <a:hlinkClick r:id="rId3" action="ppaction://hlinkfile"/>
              </a:rPr>
              <a:t>P</a:t>
            </a:r>
            <a:r>
              <a:rPr sz="2700" i="1" spc="-5" dirty="0">
                <a:solidFill>
                  <a:srgbClr val="FFFFFF"/>
                </a:solidFill>
                <a:latin typeface="Arial"/>
                <a:cs typeface="Arial"/>
                <a:hlinkClick r:id="rId3" action="ppaction://hlinkfile"/>
              </a:rPr>
              <a:t>a</a:t>
            </a:r>
            <a:r>
              <a:rPr sz="2700" i="1" dirty="0">
                <a:solidFill>
                  <a:srgbClr val="FFFFFF"/>
                </a:solidFill>
                <a:latin typeface="Arial"/>
                <a:cs typeface="Arial"/>
                <a:hlinkClick r:id="rId3" action="ppaction://hlinkfile"/>
              </a:rPr>
              <a:t>r</a:t>
            </a:r>
            <a:r>
              <a:rPr sz="2700" i="1" spc="-20" dirty="0">
                <a:solidFill>
                  <a:srgbClr val="FFFFFF"/>
                </a:solidFill>
                <a:latin typeface="Arial"/>
                <a:cs typeface="Arial"/>
                <a:hlinkClick r:id="rId3" action="ppaction://hlinkfile"/>
              </a:rPr>
              <a:t>t</a:t>
            </a:r>
            <a:r>
              <a:rPr sz="2700" i="1" dirty="0">
                <a:solidFill>
                  <a:srgbClr val="FFFFFF"/>
                </a:solidFill>
                <a:latin typeface="Arial"/>
                <a:cs typeface="Arial"/>
                <a:hlinkClick r:id="rId3" action="ppaction://hlinkfile"/>
              </a:rPr>
              <a:t>i</a:t>
            </a:r>
            <a:r>
              <a:rPr sz="2700" i="1" spc="-10" dirty="0">
                <a:solidFill>
                  <a:srgbClr val="FFFFFF"/>
                </a:solidFill>
                <a:latin typeface="Arial"/>
                <a:cs typeface="Arial"/>
                <a:hlinkClick r:id="rId3" action="ppaction://hlinkfile"/>
              </a:rPr>
              <a:t>c</a:t>
            </a:r>
            <a:r>
              <a:rPr sz="2700" i="1" dirty="0">
                <a:solidFill>
                  <a:srgbClr val="FFFFFF"/>
                </a:solidFill>
                <a:latin typeface="Arial"/>
                <a:cs typeface="Arial"/>
                <a:hlinkClick r:id="rId3" action="ppaction://hlinkfile"/>
              </a:rPr>
              <a:t>le</a:t>
            </a:r>
            <a:r>
              <a:rPr sz="2700" i="1" spc="-10" dirty="0">
                <a:solidFill>
                  <a:srgbClr val="FFFFFF"/>
                </a:solidFill>
                <a:latin typeface="Arial"/>
                <a:cs typeface="Arial"/>
                <a:hlinkClick r:id="rId3" action="ppaction://hlinkfile"/>
              </a:rPr>
              <a:t> </a:t>
            </a:r>
            <a:r>
              <a:rPr sz="2700" i="1" spc="-5" dirty="0">
                <a:solidFill>
                  <a:srgbClr val="FFFFFF"/>
                </a:solidFill>
                <a:latin typeface="Arial"/>
                <a:cs typeface="Arial"/>
                <a:hlinkClick r:id="rId3" action="ppaction://hlinkfile"/>
              </a:rPr>
              <a:t>syst</a:t>
            </a:r>
            <a:r>
              <a:rPr sz="2700" i="1" dirty="0">
                <a:solidFill>
                  <a:srgbClr val="FFFFFF"/>
                </a:solidFill>
                <a:latin typeface="Arial"/>
                <a:cs typeface="Arial"/>
                <a:hlinkClick r:id="rId3" action="ppaction://hlinkfile"/>
              </a:rPr>
              <a:t>e</a:t>
            </a:r>
            <a:r>
              <a:rPr sz="2700" i="1" spc="-5" dirty="0">
                <a:solidFill>
                  <a:srgbClr val="FFFFFF"/>
                </a:solidFill>
                <a:latin typeface="Arial"/>
                <a:cs typeface="Arial"/>
                <a:hlinkClick r:id="rId3" action="ppaction://hlinkfile"/>
              </a:rPr>
              <a:t>m</a:t>
            </a:r>
            <a:r>
              <a:rPr sz="2700" i="1" dirty="0">
                <a:solidFill>
                  <a:srgbClr val="FFFFFF"/>
                </a:solidFill>
                <a:latin typeface="Arial"/>
                <a:cs typeface="Arial"/>
                <a:hlinkClick r:id="rId3" action="ppaction://hlinkfile"/>
              </a:rPr>
              <a:t>s</a:t>
            </a:r>
            <a:endParaRPr sz="2700" i="1"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p</a:t>
            </a:r>
            <a:r>
              <a:rPr sz="2700" dirty="0">
                <a:solidFill>
                  <a:srgbClr val="FFFFFF"/>
                </a:solidFill>
                <a:latin typeface="Arial"/>
                <a:cs typeface="Arial"/>
              </a:rPr>
              <a:t>ri</a:t>
            </a:r>
            <a:r>
              <a:rPr sz="2700" spc="-5" dirty="0">
                <a:solidFill>
                  <a:srgbClr val="FFFFFF"/>
                </a:solidFill>
                <a:latin typeface="Arial"/>
                <a:cs typeface="Arial"/>
              </a:rPr>
              <a:t>n</a:t>
            </a:r>
            <a:r>
              <a:rPr sz="2700" dirty="0">
                <a:solidFill>
                  <a:srgbClr val="FFFFFF"/>
                </a:solidFill>
                <a:latin typeface="Arial"/>
                <a:cs typeface="Arial"/>
              </a:rPr>
              <a:t>g</a:t>
            </a:r>
            <a:r>
              <a:rPr sz="2700" spc="-10" dirty="0">
                <a:solidFill>
                  <a:srgbClr val="FFFFFF"/>
                </a:solidFill>
                <a:latin typeface="Arial"/>
                <a:cs typeface="Arial"/>
              </a:rPr>
              <a:t> f</a:t>
            </a:r>
            <a:r>
              <a:rPr sz="2700" spc="-5" dirty="0">
                <a:solidFill>
                  <a:srgbClr val="FFFFFF"/>
                </a:solidFill>
                <a:latin typeface="Arial"/>
                <a:cs typeface="Arial"/>
              </a:rPr>
              <a:t>o</a:t>
            </a:r>
            <a:r>
              <a:rPr sz="2700" dirty="0">
                <a:solidFill>
                  <a:srgbClr val="FFFFFF"/>
                </a:solidFill>
                <a:latin typeface="Arial"/>
                <a:cs typeface="Arial"/>
              </a:rPr>
              <a:t>r</a:t>
            </a:r>
            <a:r>
              <a:rPr sz="2700" spc="-10" dirty="0">
                <a:solidFill>
                  <a:srgbClr val="FFFFFF"/>
                </a:solidFill>
                <a:latin typeface="Arial"/>
                <a:cs typeface="Arial"/>
              </a:rPr>
              <a:t>c</a:t>
            </a:r>
            <a:r>
              <a:rPr sz="2700" spc="-5" dirty="0">
                <a:solidFill>
                  <a:srgbClr val="FFFFFF"/>
                </a:solidFill>
                <a:latin typeface="Arial"/>
                <a:cs typeface="Arial"/>
              </a:rPr>
              <a:t>e</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lo</a:t>
            </a:r>
            <a:r>
              <a:rPr sz="2700" spc="-20" dirty="0">
                <a:solidFill>
                  <a:srgbClr val="FFFFFF"/>
                </a:solidFill>
                <a:latin typeface="Arial"/>
                <a:cs typeface="Arial"/>
              </a:rPr>
              <a:t>t</a:t>
            </a:r>
            <a:r>
              <a:rPr sz="2700" dirty="0">
                <a:solidFill>
                  <a:srgbClr val="FFFFFF"/>
                </a:solidFill>
                <a:latin typeface="Arial"/>
                <a:cs typeface="Arial"/>
              </a:rPr>
              <a:t>h</a:t>
            </a:r>
            <a:endParaRPr sz="2700" dirty="0">
              <a:latin typeface="Arial"/>
              <a:cs typeface="Arial"/>
            </a:endParaRPr>
          </a:p>
          <a:p>
            <a:pPr marL="226060" indent="-213360">
              <a:lnSpc>
                <a:spcPct val="100000"/>
              </a:lnSpc>
              <a:spcBef>
                <a:spcPts val="1345"/>
              </a:spcBef>
              <a:buClr>
                <a:srgbClr val="FFFFFF"/>
              </a:buClr>
              <a:buFont typeface="Arial"/>
              <a:buChar char="•"/>
              <a:tabLst>
                <a:tab pos="226695" algn="l"/>
              </a:tabLst>
            </a:pPr>
            <a:r>
              <a:rPr sz="2700" spc="-5" dirty="0">
                <a:solidFill>
                  <a:srgbClr val="FFFFFF"/>
                </a:solidFill>
                <a:latin typeface="Arial"/>
                <a:cs typeface="Arial"/>
              </a:rPr>
              <a:t>C</a:t>
            </a:r>
            <a:r>
              <a:rPr sz="2700" dirty="0">
                <a:solidFill>
                  <a:srgbClr val="FFFFFF"/>
                </a:solidFill>
                <a:latin typeface="Arial"/>
                <a:cs typeface="Arial"/>
              </a:rPr>
              <a:t>olli</a:t>
            </a:r>
            <a:r>
              <a:rPr sz="2700" spc="-5" dirty="0">
                <a:solidFill>
                  <a:srgbClr val="FFFFFF"/>
                </a:solidFill>
                <a:latin typeface="Arial"/>
                <a:cs typeface="Arial"/>
              </a:rPr>
              <a:t>s</a:t>
            </a:r>
            <a:r>
              <a:rPr sz="2700" dirty="0">
                <a:solidFill>
                  <a:srgbClr val="FFFFFF"/>
                </a:solidFill>
                <a:latin typeface="Arial"/>
                <a:cs typeface="Arial"/>
              </a:rPr>
              <a:t>ions</a:t>
            </a:r>
            <a:endParaRPr sz="2700" dirty="0">
              <a:latin typeface="Arial"/>
              <a:cs typeface="Arial"/>
            </a:endParaRPr>
          </a:p>
          <a:p>
            <a:pPr marL="226060" indent="-213360">
              <a:lnSpc>
                <a:spcPct val="100000"/>
              </a:lnSpc>
              <a:spcBef>
                <a:spcPts val="1245"/>
              </a:spcBef>
              <a:buClr>
                <a:srgbClr val="FFFFFF"/>
              </a:buClr>
              <a:buFont typeface="Arial"/>
              <a:buChar char="•"/>
              <a:tabLst>
                <a:tab pos="226695" algn="l"/>
              </a:tabLst>
            </a:pPr>
            <a:r>
              <a:rPr sz="2700" spc="-20" dirty="0">
                <a:solidFill>
                  <a:srgbClr val="FFFFFF"/>
                </a:solidFill>
                <a:latin typeface="Arial"/>
                <a:cs typeface="Arial"/>
              </a:rPr>
              <a:t>[</a:t>
            </a:r>
            <a:r>
              <a:rPr sz="2700" spc="-35" dirty="0">
                <a:solidFill>
                  <a:srgbClr val="FFFFFF"/>
                </a:solidFill>
                <a:latin typeface="Arial"/>
                <a:cs typeface="Arial"/>
              </a:rPr>
              <a:t>A</a:t>
            </a:r>
            <a:r>
              <a:rPr sz="2700" spc="-5" dirty="0">
                <a:solidFill>
                  <a:srgbClr val="FFFFFF"/>
                </a:solidFill>
                <a:latin typeface="Arial"/>
                <a:cs typeface="Arial"/>
              </a:rPr>
              <a:t>nge</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9]</a:t>
            </a:r>
            <a:endParaRPr sz="2700" dirty="0">
              <a:latin typeface="Arial"/>
              <a:cs typeface="Arial"/>
            </a:endParaRPr>
          </a:p>
        </p:txBody>
      </p:sp>
      <p:sp>
        <p:nvSpPr>
          <p:cNvPr id="6" name="object 6"/>
          <p:cNvSpPr/>
          <p:nvPr/>
        </p:nvSpPr>
        <p:spPr>
          <a:xfrm>
            <a:off x="4803197" y="1763058"/>
            <a:ext cx="2486341" cy="3221318"/>
          </a:xfrm>
          <a:prstGeom prst="rect">
            <a:avLst/>
          </a:prstGeom>
          <a:blipFill>
            <a:blip r:embed="rId4"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971AB309-B7BE-78CA-853F-927351369770}"/>
              </a:ext>
            </a:extLst>
          </p:cNvPr>
          <p:cNvSpPr/>
          <p:nvPr/>
        </p:nvSpPr>
        <p:spPr>
          <a:xfrm>
            <a:off x="4803455" y="4984731"/>
            <a:ext cx="4402197" cy="2054505"/>
          </a:xfrm>
          <a:prstGeom prst="rect">
            <a:avLst/>
          </a:prstGeom>
          <a:blipFill>
            <a:blip r:embed="rId5" cstate="print"/>
            <a:stretch>
              <a:fillRect/>
            </a:stretch>
          </a:blipFill>
        </p:spPr>
        <p:txBody>
          <a:bodyPr wrap="square" lIns="0" tIns="0" rIns="0" bIns="0" rtlCol="0"/>
          <a:lstStyle/>
          <a:p>
            <a:endParaRPr/>
          </a:p>
        </p:txBody>
      </p:sp>
      <p:sp>
        <p:nvSpPr>
          <p:cNvPr id="8" name="object 9">
            <a:extLst>
              <a:ext uri="{FF2B5EF4-FFF2-40B4-BE49-F238E27FC236}">
                <a16:creationId xmlns:a16="http://schemas.microsoft.com/office/drawing/2014/main" id="{A589384B-B519-FD8D-FBA2-81C491A947D6}"/>
              </a:ext>
            </a:extLst>
          </p:cNvPr>
          <p:cNvSpPr txBox="1">
            <a:spLocks noGrp="1"/>
          </p:cNvSpPr>
          <p:nvPr>
            <p:ph type="sldNum" sz="quarter" idx="7"/>
          </p:nvPr>
        </p:nvSpPr>
        <p:spPr>
          <a:xfrm>
            <a:off x="1276061" y="6807160"/>
            <a:ext cx="325754" cy="184666"/>
          </a:xfrm>
          <a:prstGeom prst="rect">
            <a:avLst/>
          </a:prstGeom>
        </p:spPr>
        <p:txBody>
          <a:bodyPr vert="horz" wrap="square" lIns="0" tIns="0" rIns="0" bIns="0" rtlCol="0">
            <a:spAutoFit/>
          </a:bodyPr>
          <a:lstStyle/>
          <a:p>
            <a:pPr marL="25400">
              <a:lnSpc>
                <a:spcPct val="100000"/>
              </a:lnSpc>
            </a:pPr>
            <a:r>
              <a:rPr lang="en-US" dirty="0"/>
              <a:t>32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2" presetClass="entr" presetSubtype="2"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par>
                          <p:cTn id="24" fill="hold">
                            <p:stCondLst>
                              <p:cond delay="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0" dirty="0"/>
              <a:t>Ho</a:t>
            </a:r>
            <a:r>
              <a:rPr spc="-10" dirty="0"/>
              <a:t>t</a:t>
            </a:r>
            <a:r>
              <a:rPr spc="-215" dirty="0"/>
              <a:t> </a:t>
            </a:r>
            <a:r>
              <a:rPr spc="-30" dirty="0"/>
              <a:t>App</a:t>
            </a:r>
            <a:r>
              <a:rPr spc="-10" dirty="0"/>
              <a:t>li</a:t>
            </a:r>
            <a:r>
              <a:rPr spc="-25" dirty="0"/>
              <a:t>c</a:t>
            </a:r>
            <a:r>
              <a:rPr spc="-30" dirty="0"/>
              <a:t>a</a:t>
            </a:r>
            <a:r>
              <a:rPr spc="-25" dirty="0"/>
              <a:t>t</a:t>
            </a:r>
            <a:r>
              <a:rPr spc="-10" dirty="0"/>
              <a:t>i</a:t>
            </a:r>
            <a:r>
              <a:rPr spc="-30" dirty="0"/>
              <a:t>o</a:t>
            </a:r>
            <a:r>
              <a:rPr dirty="0"/>
              <a:t>n</a:t>
            </a:r>
            <a:r>
              <a:rPr spc="-229" dirty="0"/>
              <a:t> </a:t>
            </a:r>
            <a:r>
              <a:rPr spc="-30" dirty="0"/>
              <a:t>A</a:t>
            </a:r>
            <a:r>
              <a:rPr spc="-15" dirty="0"/>
              <a:t>r</a:t>
            </a:r>
            <a:r>
              <a:rPr spc="-30" dirty="0"/>
              <a:t>ea</a:t>
            </a:r>
            <a:r>
              <a:rPr dirty="0"/>
              <a:t>s</a:t>
            </a:r>
          </a:p>
        </p:txBody>
      </p:sp>
      <p:sp>
        <p:nvSpPr>
          <p:cNvPr id="4" name="object 4"/>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33</a:t>
            </a:r>
            <a:endParaRPr dirty="0"/>
          </a:p>
        </p:txBody>
      </p:sp>
      <p:sp>
        <p:nvSpPr>
          <p:cNvPr id="3" name="object 3"/>
          <p:cNvSpPr txBox="1"/>
          <p:nvPr/>
        </p:nvSpPr>
        <p:spPr>
          <a:xfrm>
            <a:off x="1276061" y="1998511"/>
            <a:ext cx="6720205" cy="2782813"/>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5" dirty="0">
                <a:solidFill>
                  <a:srgbClr val="FFFFFF"/>
                </a:solidFill>
                <a:latin typeface="Arial"/>
                <a:cs typeface="Arial"/>
              </a:rPr>
              <a:t>F</a:t>
            </a:r>
            <a:r>
              <a:rPr sz="2700" dirty="0">
                <a:solidFill>
                  <a:srgbClr val="FFFFFF"/>
                </a:solidFill>
                <a:latin typeface="Arial"/>
                <a:cs typeface="Arial"/>
              </a:rPr>
              <a:t>ilm</a:t>
            </a:r>
            <a:r>
              <a:rPr sz="2700" spc="-10" dirty="0">
                <a:solidFill>
                  <a:srgbClr val="FFFFFF"/>
                </a:solidFill>
                <a:latin typeface="Arial"/>
                <a:cs typeface="Arial"/>
              </a:rPr>
              <a:t> </a:t>
            </a:r>
            <a:r>
              <a:rPr sz="2700" spc="-5" dirty="0">
                <a:solidFill>
                  <a:srgbClr val="FFFFFF"/>
                </a:solidFill>
                <a:latin typeface="Arial"/>
                <a:cs typeface="Arial"/>
              </a:rPr>
              <a:t>v</a:t>
            </a:r>
            <a:r>
              <a:rPr sz="2700" dirty="0">
                <a:solidFill>
                  <a:srgbClr val="FFFFFF"/>
                </a:solidFill>
                <a:latin typeface="Arial"/>
                <a:cs typeface="Arial"/>
              </a:rPr>
              <a:t>i</a:t>
            </a:r>
            <a:r>
              <a:rPr sz="2700" spc="-5" dirty="0">
                <a:solidFill>
                  <a:srgbClr val="FFFFFF"/>
                </a:solidFill>
                <a:latin typeface="Arial"/>
                <a:cs typeface="Arial"/>
              </a:rPr>
              <a:t>s</a:t>
            </a:r>
            <a:r>
              <a:rPr sz="2700" dirty="0">
                <a:solidFill>
                  <a:srgbClr val="FFFFFF"/>
                </a:solidFill>
                <a:latin typeface="Arial"/>
                <a:cs typeface="Arial"/>
              </a:rPr>
              <a:t>ual</a:t>
            </a:r>
            <a:r>
              <a:rPr sz="2700" spc="-10" dirty="0">
                <a:solidFill>
                  <a:srgbClr val="FFFFFF"/>
                </a:solidFill>
                <a:latin typeface="Arial"/>
                <a:cs typeface="Arial"/>
              </a:rPr>
              <a:t> </a:t>
            </a:r>
            <a:r>
              <a:rPr sz="2700" dirty="0">
                <a:solidFill>
                  <a:srgbClr val="FFFFFF"/>
                </a:solidFill>
                <a:latin typeface="Arial"/>
                <a:cs typeface="Arial"/>
              </a:rPr>
              <a:t>e</a:t>
            </a:r>
            <a:r>
              <a:rPr sz="2700" spc="-70" dirty="0">
                <a:solidFill>
                  <a:srgbClr val="FFFFFF"/>
                </a:solidFill>
                <a:latin typeface="Arial"/>
                <a:cs typeface="Arial"/>
              </a:rPr>
              <a:t>f</a:t>
            </a:r>
            <a:r>
              <a:rPr sz="2700" spc="-20" dirty="0">
                <a:solidFill>
                  <a:srgbClr val="FFFFFF"/>
                </a:solidFill>
                <a:latin typeface="Arial"/>
                <a:cs typeface="Arial"/>
              </a:rPr>
              <a:t>f</a:t>
            </a:r>
            <a:r>
              <a:rPr sz="2700" dirty="0">
                <a:solidFill>
                  <a:srgbClr val="FFFFFF"/>
                </a:solidFill>
                <a:latin typeface="Arial"/>
                <a:cs typeface="Arial"/>
              </a:rPr>
              <a:t>e</a:t>
            </a:r>
            <a:r>
              <a:rPr sz="2700" spc="-20" dirty="0">
                <a:solidFill>
                  <a:srgbClr val="FFFFFF"/>
                </a:solidFill>
                <a:latin typeface="Arial"/>
                <a:cs typeface="Arial"/>
              </a:rPr>
              <a:t>ct</a:t>
            </a:r>
            <a:r>
              <a:rPr sz="2700" dirty="0">
                <a:solidFill>
                  <a:srgbClr val="FFFFFF"/>
                </a:solidFill>
                <a:latin typeface="Arial"/>
                <a:cs typeface="Arial"/>
              </a:rPr>
              <a:t>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60" dirty="0">
                <a:solidFill>
                  <a:srgbClr val="FFFFFF"/>
                </a:solidFill>
                <a:latin typeface="Arial"/>
                <a:cs typeface="Arial"/>
              </a:rPr>
              <a:t>V</a:t>
            </a:r>
            <a:r>
              <a:rPr sz="2700" dirty="0">
                <a:solidFill>
                  <a:srgbClr val="FFFFFF"/>
                </a:solidFill>
                <a:latin typeface="Arial"/>
                <a:cs typeface="Arial"/>
              </a:rPr>
              <a:t>ir</a:t>
            </a:r>
            <a:r>
              <a:rPr sz="2700" spc="-20" dirty="0">
                <a:solidFill>
                  <a:srgbClr val="FFFFFF"/>
                </a:solidFill>
                <a:latin typeface="Arial"/>
                <a:cs typeface="Arial"/>
              </a:rPr>
              <a:t>t</a:t>
            </a:r>
            <a:r>
              <a:rPr sz="2700" spc="-5" dirty="0">
                <a:solidFill>
                  <a:srgbClr val="FFFFFF"/>
                </a:solidFill>
                <a:latin typeface="Arial"/>
                <a:cs typeface="Arial"/>
              </a:rPr>
              <a:t>ua</a:t>
            </a:r>
            <a:r>
              <a:rPr sz="2700" dirty="0">
                <a:solidFill>
                  <a:srgbClr val="FFFFFF"/>
                </a:solidFill>
                <a:latin typeface="Arial"/>
                <a:cs typeface="Arial"/>
              </a:rPr>
              <a:t>l</a:t>
            </a:r>
            <a:r>
              <a:rPr sz="2700" spc="-5"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a:t>
            </a:r>
            <a:r>
              <a:rPr sz="2700" dirty="0">
                <a:solidFill>
                  <a:srgbClr val="FFFFFF"/>
                </a:solidFill>
                <a:latin typeface="Arial"/>
                <a:cs typeface="Arial"/>
              </a:rPr>
              <a:t>li</a:t>
            </a:r>
            <a:r>
              <a:rPr sz="2700" spc="-20" dirty="0">
                <a:solidFill>
                  <a:srgbClr val="FFFFFF"/>
                </a:solidFill>
                <a:latin typeface="Arial"/>
                <a:cs typeface="Arial"/>
              </a:rPr>
              <a:t>t</a:t>
            </a:r>
            <a:r>
              <a:rPr sz="2700" dirty="0">
                <a:solidFill>
                  <a:srgbClr val="FFFFFF"/>
                </a:solidFill>
                <a:latin typeface="Arial"/>
                <a:cs typeface="Arial"/>
              </a:rPr>
              <a:t>y</a:t>
            </a:r>
            <a:endParaRPr sz="2700" dirty="0">
              <a:latin typeface="Arial"/>
              <a:cs typeface="Arial"/>
            </a:endParaRPr>
          </a:p>
          <a:p>
            <a:pPr marL="226060" indent="-213360">
              <a:lnSpc>
                <a:spcPct val="100000"/>
              </a:lnSpc>
              <a:spcBef>
                <a:spcPts val="1340"/>
              </a:spcBef>
              <a:buClr>
                <a:srgbClr val="FFFFFF"/>
              </a:buClr>
              <a:buFont typeface="Arial"/>
              <a:buChar char="•"/>
              <a:tabLst>
                <a:tab pos="226695" algn="l"/>
              </a:tabLst>
            </a:pPr>
            <a:r>
              <a:rPr sz="2700" spc="-15" dirty="0">
                <a:solidFill>
                  <a:srgbClr val="FFFFFF"/>
                </a:solidFill>
                <a:latin typeface="Arial"/>
                <a:cs typeface="Arial"/>
              </a:rPr>
              <a:t>P</a:t>
            </a:r>
            <a:r>
              <a:rPr sz="2700" dirty="0">
                <a:solidFill>
                  <a:srgbClr val="FFFFFF"/>
                </a:solidFill>
                <a:latin typeface="Arial"/>
                <a:cs typeface="Arial"/>
              </a:rPr>
              <a:t>C</a:t>
            </a:r>
            <a:r>
              <a:rPr sz="2700" spc="-10" dirty="0">
                <a:solidFill>
                  <a:srgbClr val="FFFFFF"/>
                </a:solidFill>
                <a:latin typeface="Arial"/>
                <a:cs typeface="Arial"/>
              </a:rPr>
              <a:t> </a:t>
            </a:r>
            <a:r>
              <a:rPr sz="2700" spc="-5" dirty="0">
                <a:solidFill>
                  <a:srgbClr val="FFFFFF"/>
                </a:solidFill>
                <a:latin typeface="Arial"/>
                <a:cs typeface="Arial"/>
              </a:rPr>
              <a:t>g</a:t>
            </a:r>
            <a:r>
              <a:rPr sz="2700" dirty="0">
                <a:solidFill>
                  <a:srgbClr val="FFFFFF"/>
                </a:solidFill>
                <a:latin typeface="Arial"/>
                <a:cs typeface="Arial"/>
              </a:rPr>
              <a:t>r</a:t>
            </a:r>
            <a:r>
              <a:rPr sz="2700" spc="-5" dirty="0">
                <a:solidFill>
                  <a:srgbClr val="FFFFFF"/>
                </a:solidFill>
                <a:latin typeface="Arial"/>
                <a:cs typeface="Arial"/>
              </a:rPr>
              <a:t>aphi</a:t>
            </a:r>
            <a:r>
              <a:rPr sz="2700" spc="-10" dirty="0">
                <a:solidFill>
                  <a:srgbClr val="FFFFFF"/>
                </a:solidFill>
                <a:latin typeface="Arial"/>
                <a:cs typeface="Arial"/>
              </a:rPr>
              <a:t>c</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boa</a:t>
            </a:r>
            <a:r>
              <a:rPr sz="2700" dirty="0">
                <a:solidFill>
                  <a:srgbClr val="FFFFFF"/>
                </a:solidFill>
                <a:latin typeface="Arial"/>
                <a:cs typeface="Arial"/>
              </a:rPr>
              <a:t>r</a:t>
            </a:r>
            <a:r>
              <a:rPr sz="2700" spc="-5" dirty="0">
                <a:solidFill>
                  <a:srgbClr val="FFFFFF"/>
                </a:solidFill>
                <a:latin typeface="Arial"/>
                <a:cs typeface="Arial"/>
              </a:rPr>
              <a:t>ds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60" dirty="0">
                <a:solidFill>
                  <a:srgbClr val="FFFFFF"/>
                </a:solidFill>
                <a:latin typeface="Arial"/>
                <a:cs typeface="Arial"/>
              </a:rPr>
              <a:t>V</a:t>
            </a:r>
            <a:r>
              <a:rPr sz="2700" dirty="0">
                <a:solidFill>
                  <a:srgbClr val="FFFFFF"/>
                </a:solidFill>
                <a:latin typeface="Arial"/>
                <a:cs typeface="Arial"/>
              </a:rPr>
              <a:t>i</a:t>
            </a:r>
            <a:r>
              <a:rPr sz="2700" spc="-5" dirty="0">
                <a:solidFill>
                  <a:srgbClr val="FFFFFF"/>
                </a:solidFill>
                <a:latin typeface="Arial"/>
                <a:cs typeface="Arial"/>
              </a:rPr>
              <a:t>de</a:t>
            </a:r>
            <a:r>
              <a:rPr sz="2700" dirty="0">
                <a:solidFill>
                  <a:srgbClr val="FFFFFF"/>
                </a:solidFill>
                <a:latin typeface="Arial"/>
                <a:cs typeface="Arial"/>
              </a:rPr>
              <a:t>o</a:t>
            </a:r>
            <a:r>
              <a:rPr sz="2700" spc="-10" dirty="0">
                <a:solidFill>
                  <a:srgbClr val="FFFFFF"/>
                </a:solidFill>
                <a:latin typeface="Arial"/>
                <a:cs typeface="Arial"/>
              </a:rPr>
              <a:t> </a:t>
            </a:r>
            <a:r>
              <a:rPr sz="2700" spc="-5" dirty="0">
                <a:solidFill>
                  <a:srgbClr val="FFFFFF"/>
                </a:solidFill>
                <a:latin typeface="Arial"/>
                <a:cs typeface="Arial"/>
              </a:rPr>
              <a:t>games</a:t>
            </a:r>
            <a:endParaRPr sz="2700" dirty="0">
              <a:latin typeface="Arial"/>
              <a:cs typeface="Arial"/>
            </a:endParaRPr>
          </a:p>
          <a:p>
            <a:pPr marL="226060" indent="-213360">
              <a:lnSpc>
                <a:spcPct val="100000"/>
              </a:lnSpc>
              <a:spcBef>
                <a:spcPts val="1365"/>
              </a:spcBef>
              <a:buClr>
                <a:srgbClr val="FFFFFF"/>
              </a:buClr>
              <a:buFont typeface="Arial"/>
              <a:buChar char="•"/>
              <a:tabLst>
                <a:tab pos="226695" algn="l"/>
              </a:tabLst>
            </a:pPr>
            <a:r>
              <a:rPr sz="2700" spc="-60" dirty="0">
                <a:solidFill>
                  <a:srgbClr val="FFFFFF"/>
                </a:solidFill>
                <a:latin typeface="Arial"/>
                <a:cs typeface="Arial"/>
              </a:rPr>
              <a:t>V</a:t>
            </a:r>
            <a:r>
              <a:rPr sz="2700" dirty="0">
                <a:solidFill>
                  <a:srgbClr val="FFFFFF"/>
                </a:solidFill>
                <a:latin typeface="Arial"/>
                <a:cs typeface="Arial"/>
              </a:rPr>
              <a:t>i</a:t>
            </a:r>
            <a:r>
              <a:rPr sz="2700" spc="-10" dirty="0">
                <a:solidFill>
                  <a:srgbClr val="FFFFFF"/>
                </a:solidFill>
                <a:latin typeface="Arial"/>
                <a:cs typeface="Arial"/>
              </a:rPr>
              <a:t>s</a:t>
            </a:r>
            <a:r>
              <a:rPr sz="2700" spc="-5" dirty="0">
                <a:solidFill>
                  <a:srgbClr val="FFFFFF"/>
                </a:solidFill>
                <a:latin typeface="Arial"/>
                <a:cs typeface="Arial"/>
              </a:rPr>
              <a:t>ua</a:t>
            </a:r>
            <a:r>
              <a:rPr sz="2700" dirty="0">
                <a:solidFill>
                  <a:srgbClr val="FFFFFF"/>
                </a:solidFill>
                <a:latin typeface="Arial"/>
                <a:cs typeface="Arial"/>
              </a:rPr>
              <a:t>li</a:t>
            </a:r>
            <a:r>
              <a:rPr sz="2700" spc="-10" dirty="0">
                <a:solidFill>
                  <a:srgbClr val="FFFFFF"/>
                </a:solidFill>
                <a:latin typeface="Arial"/>
                <a:cs typeface="Arial"/>
              </a:rPr>
              <a:t>z</a:t>
            </a:r>
            <a:r>
              <a:rPr sz="2700" spc="-5"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r>
              <a:rPr sz="2700" spc="-10"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sc</a:t>
            </a:r>
            <a:r>
              <a:rPr sz="2700" dirty="0">
                <a:solidFill>
                  <a:srgbClr val="FFFFFF"/>
                </a:solidFill>
                <a:latin typeface="Arial"/>
                <a:cs typeface="Arial"/>
              </a:rPr>
              <a:t>i</a:t>
            </a:r>
            <a:r>
              <a:rPr sz="2700" spc="-5" dirty="0">
                <a:solidFill>
                  <a:srgbClr val="FFFFFF"/>
                </a:solidFill>
                <a:latin typeface="Arial"/>
                <a:cs typeface="Arial"/>
              </a:rPr>
              <a:t>ence</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a</a:t>
            </a:r>
            <a:r>
              <a:rPr sz="2700" dirty="0">
                <a:solidFill>
                  <a:srgbClr val="FFFFFF"/>
                </a:solidFill>
                <a:latin typeface="Arial"/>
                <a:cs typeface="Arial"/>
              </a:rPr>
              <a:t>r</a:t>
            </a:r>
            <a:r>
              <a:rPr sz="2700" spc="-10" dirty="0">
                <a:solidFill>
                  <a:srgbClr val="FFFFFF"/>
                </a:solidFill>
                <a:latin typeface="Arial"/>
                <a:cs typeface="Arial"/>
              </a:rPr>
              <a:t>c</a:t>
            </a:r>
            <a:r>
              <a:rPr sz="2700" spc="-5" dirty="0">
                <a:solidFill>
                  <a:srgbClr val="FFFFFF"/>
                </a:solidFill>
                <a:latin typeface="Arial"/>
                <a:cs typeface="Arial"/>
              </a:rPr>
              <a:t>hite</a:t>
            </a:r>
            <a:r>
              <a:rPr sz="2700" spc="-10" dirty="0">
                <a:solidFill>
                  <a:srgbClr val="FFFFFF"/>
                </a:solidFill>
                <a:latin typeface="Arial"/>
                <a:cs typeface="Arial"/>
              </a:rPr>
              <a:t>c</a:t>
            </a:r>
            <a:r>
              <a:rPr sz="2700" spc="-15" dirty="0">
                <a:solidFill>
                  <a:srgbClr val="FFFFFF"/>
                </a:solidFill>
                <a:latin typeface="Arial"/>
                <a:cs typeface="Arial"/>
              </a:rPr>
              <a:t>t</a:t>
            </a:r>
            <a:r>
              <a:rPr sz="2700" spc="-5" dirty="0">
                <a:solidFill>
                  <a:srgbClr val="FFFFFF"/>
                </a:solidFill>
                <a:latin typeface="Arial"/>
                <a:cs typeface="Arial"/>
              </a:rPr>
              <a:t>u</a:t>
            </a:r>
            <a:r>
              <a:rPr sz="2700" dirty="0">
                <a:solidFill>
                  <a:srgbClr val="FFFFFF"/>
                </a:solidFill>
                <a:latin typeface="Arial"/>
                <a:cs typeface="Arial"/>
              </a:rPr>
              <a:t>r</a:t>
            </a:r>
            <a:r>
              <a:rPr sz="2700" spc="-5" dirty="0">
                <a:solidFill>
                  <a:srgbClr val="FFFFFF"/>
                </a:solidFill>
                <a:latin typeface="Arial"/>
                <a:cs typeface="Arial"/>
              </a:rPr>
              <a:t>e</a:t>
            </a:r>
            <a:r>
              <a:rPr sz="270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pa</a:t>
            </a:r>
            <a:r>
              <a:rPr sz="2700" spc="-5" dirty="0">
                <a:solidFill>
                  <a:srgbClr val="FFFFFF"/>
                </a:solidFill>
                <a:latin typeface="Arial"/>
                <a:cs typeface="Arial"/>
              </a:rPr>
              <a:t>c</a:t>
            </a:r>
            <a:r>
              <a:rPr sz="2700" dirty="0">
                <a:solidFill>
                  <a:srgbClr val="FFFFFF"/>
                </a:solidFill>
                <a:latin typeface="Arial"/>
                <a:cs typeface="Arial"/>
              </a:rPr>
              <a:t>e)</a:t>
            </a:r>
            <a:endParaRPr sz="2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91" rIns="0" bIns="0" rtlCol="0">
            <a:spAutoFit/>
          </a:bodyPr>
          <a:lstStyle/>
          <a:p>
            <a:pPr marL="12700">
              <a:lnSpc>
                <a:spcPts val="4165"/>
              </a:lnSpc>
            </a:pPr>
            <a:r>
              <a:rPr spc="-30" dirty="0"/>
              <a:t>Ho</a:t>
            </a:r>
            <a:r>
              <a:rPr spc="-10" dirty="0"/>
              <a:t>t</a:t>
            </a:r>
            <a:r>
              <a:rPr spc="-25" dirty="0"/>
              <a:t> </a:t>
            </a:r>
            <a:r>
              <a:rPr spc="-30" dirty="0"/>
              <a:t>Re</a:t>
            </a:r>
            <a:r>
              <a:rPr spc="-25" dirty="0"/>
              <a:t>s</a:t>
            </a:r>
            <a:r>
              <a:rPr spc="-30" dirty="0"/>
              <a:t>ea</a:t>
            </a:r>
            <a:r>
              <a:rPr spc="-15" dirty="0"/>
              <a:t>r</a:t>
            </a:r>
            <a:r>
              <a:rPr spc="-25" dirty="0"/>
              <a:t>c</a:t>
            </a:r>
            <a:r>
              <a:rPr dirty="0"/>
              <a:t>h</a:t>
            </a:r>
            <a:r>
              <a:rPr spc="-100" dirty="0"/>
              <a:t> </a:t>
            </a:r>
            <a:r>
              <a:rPr spc="-409" dirty="0"/>
              <a:t>T</a:t>
            </a:r>
            <a:r>
              <a:rPr spc="-25" dirty="0"/>
              <a:t>op</a:t>
            </a:r>
            <a:r>
              <a:rPr spc="-10" dirty="0"/>
              <a:t>i</a:t>
            </a:r>
            <a:r>
              <a:rPr spc="-20" dirty="0"/>
              <a:t>c</a:t>
            </a:r>
            <a:r>
              <a:rPr dirty="0"/>
              <a:t>s</a:t>
            </a:r>
          </a:p>
        </p:txBody>
      </p:sp>
      <p:sp>
        <p:nvSpPr>
          <p:cNvPr id="4" name="object 4"/>
          <p:cNvSpPr txBox="1">
            <a:spLocks noGrp="1"/>
          </p:cNvSpPr>
          <p:nvPr>
            <p:ph type="sldNum" sz="quarter" idx="7"/>
          </p:nvPr>
        </p:nvSpPr>
        <p:spPr>
          <a:xfrm>
            <a:off x="8597305" y="6807160"/>
            <a:ext cx="325754" cy="184666"/>
          </a:xfrm>
          <a:prstGeom prst="rect">
            <a:avLst/>
          </a:prstGeom>
        </p:spPr>
        <p:txBody>
          <a:bodyPr vert="horz" wrap="square" lIns="0" tIns="0" rIns="0" bIns="0" rtlCol="0">
            <a:spAutoFit/>
          </a:bodyPr>
          <a:lstStyle/>
          <a:p>
            <a:pPr marL="25400">
              <a:lnSpc>
                <a:spcPct val="100000"/>
              </a:lnSpc>
            </a:pPr>
            <a:r>
              <a:rPr lang="en-US" dirty="0"/>
              <a:t>34</a:t>
            </a:r>
          </a:p>
        </p:txBody>
      </p:sp>
      <p:sp>
        <p:nvSpPr>
          <p:cNvPr id="3" name="object 3"/>
          <p:cNvSpPr txBox="1"/>
          <p:nvPr/>
        </p:nvSpPr>
        <p:spPr>
          <a:xfrm>
            <a:off x="1215046" y="1794803"/>
            <a:ext cx="5824855" cy="3827145"/>
          </a:xfrm>
          <a:prstGeom prst="rect">
            <a:avLst/>
          </a:prstGeom>
        </p:spPr>
        <p:txBody>
          <a:bodyPr vert="horz" wrap="square" lIns="0" tIns="0" rIns="0" bIns="0" rtlCol="0">
            <a:spAutoFit/>
          </a:bodyPr>
          <a:lstStyle/>
          <a:p>
            <a:pPr marL="415290" indent="-402590">
              <a:lnSpc>
                <a:spcPts val="3130"/>
              </a:lnSpc>
              <a:buClr>
                <a:srgbClr val="FFFFFF"/>
              </a:buClr>
              <a:buFont typeface="Arial"/>
              <a:buChar char="•"/>
              <a:tabLst>
                <a:tab pos="415925" algn="l"/>
              </a:tabLst>
            </a:pPr>
            <a:r>
              <a:rPr sz="2700" spc="-5" dirty="0">
                <a:solidFill>
                  <a:srgbClr val="FFFFFF"/>
                </a:solidFill>
                <a:latin typeface="Arial"/>
                <a:cs typeface="Arial"/>
              </a:rPr>
              <a:t>Mode</a:t>
            </a:r>
            <a:r>
              <a:rPr sz="2700" dirty="0">
                <a:solidFill>
                  <a:srgbClr val="FFFFFF"/>
                </a:solidFill>
                <a:latin typeface="Arial"/>
                <a:cs typeface="Arial"/>
              </a:rPr>
              <a:t>li</a:t>
            </a:r>
            <a:r>
              <a:rPr sz="2700" spc="-5" dirty="0">
                <a:solidFill>
                  <a:srgbClr val="FFFFFF"/>
                </a:solidFill>
                <a:latin typeface="Arial"/>
                <a:cs typeface="Arial"/>
              </a:rPr>
              <a:t>n</a:t>
            </a:r>
            <a:r>
              <a:rPr sz="2700" dirty="0">
                <a:solidFill>
                  <a:srgbClr val="FFFFFF"/>
                </a:solidFill>
                <a:latin typeface="Arial"/>
                <a:cs typeface="Arial"/>
              </a:rPr>
              <a:t>g</a:t>
            </a:r>
            <a:endParaRPr sz="2700" dirty="0">
              <a:latin typeface="Arial"/>
              <a:cs typeface="Arial"/>
            </a:endParaRPr>
          </a:p>
          <a:p>
            <a:pPr marL="857250" lvl="1" indent="-405765">
              <a:lnSpc>
                <a:spcPts val="2650"/>
              </a:lnSpc>
              <a:buClr>
                <a:srgbClr val="FFFFFF"/>
              </a:buClr>
              <a:buFont typeface="Arial"/>
              <a:buChar char="–"/>
              <a:tabLst>
                <a:tab pos="857885" algn="l"/>
              </a:tabLst>
            </a:pPr>
            <a:r>
              <a:rPr sz="2300" spc="5" dirty="0">
                <a:solidFill>
                  <a:srgbClr val="FFFFFF"/>
                </a:solidFill>
                <a:latin typeface="Arial"/>
                <a:cs typeface="Arial"/>
              </a:rPr>
              <a:t>ge</a:t>
            </a:r>
            <a:r>
              <a:rPr sz="2300" spc="-5" dirty="0">
                <a:solidFill>
                  <a:srgbClr val="FFFFFF"/>
                </a:solidFill>
                <a:latin typeface="Arial"/>
                <a:cs typeface="Arial"/>
              </a:rPr>
              <a:t>t</a:t>
            </a:r>
            <a:r>
              <a:rPr sz="2300" spc="-15" dirty="0">
                <a:solidFill>
                  <a:srgbClr val="FFFFFF"/>
                </a:solidFill>
                <a:latin typeface="Arial"/>
                <a:cs typeface="Arial"/>
              </a:rPr>
              <a:t>t</a:t>
            </a:r>
            <a:r>
              <a:rPr sz="2300" spc="5" dirty="0">
                <a:solidFill>
                  <a:srgbClr val="FFFFFF"/>
                </a:solidFill>
                <a:latin typeface="Arial"/>
                <a:cs typeface="Arial"/>
              </a:rPr>
              <a:t>in</a:t>
            </a:r>
            <a:r>
              <a:rPr sz="2300" dirty="0">
                <a:solidFill>
                  <a:srgbClr val="FFFFFF"/>
                </a:solidFill>
                <a:latin typeface="Arial"/>
                <a:cs typeface="Arial"/>
              </a:rPr>
              <a:t>g </a:t>
            </a:r>
            <a:r>
              <a:rPr sz="2300" spc="5" dirty="0">
                <a:solidFill>
                  <a:srgbClr val="FFFFFF"/>
                </a:solidFill>
                <a:latin typeface="Arial"/>
                <a:cs typeface="Arial"/>
              </a:rPr>
              <a:t>model</a:t>
            </a:r>
            <a:r>
              <a:rPr sz="2300" dirty="0">
                <a:solidFill>
                  <a:srgbClr val="FFFFFF"/>
                </a:solidFill>
                <a:latin typeface="Arial"/>
                <a:cs typeface="Arial"/>
              </a:rPr>
              <a:t>s </a:t>
            </a:r>
            <a:r>
              <a:rPr sz="2300" spc="-15" dirty="0">
                <a:solidFill>
                  <a:srgbClr val="FFFFFF"/>
                </a:solidFill>
                <a:latin typeface="Arial"/>
                <a:cs typeface="Arial"/>
              </a:rPr>
              <a:t>f</a:t>
            </a:r>
            <a:r>
              <a:rPr sz="2300" spc="-10" dirty="0">
                <a:solidFill>
                  <a:srgbClr val="FFFFFF"/>
                </a:solidFill>
                <a:latin typeface="Arial"/>
                <a:cs typeface="Arial"/>
              </a:rPr>
              <a:t>r</a:t>
            </a:r>
            <a:r>
              <a:rPr sz="2300" spc="5" dirty="0">
                <a:solidFill>
                  <a:srgbClr val="FFFFFF"/>
                </a:solidFill>
                <a:latin typeface="Arial"/>
                <a:cs typeface="Arial"/>
              </a:rPr>
              <a:t>o</a:t>
            </a:r>
            <a:r>
              <a:rPr sz="2300" dirty="0">
                <a:solidFill>
                  <a:srgbClr val="FFFFFF"/>
                </a:solidFill>
                <a:latin typeface="Arial"/>
                <a:cs typeface="Arial"/>
              </a:rPr>
              <a:t>m </a:t>
            </a:r>
            <a:r>
              <a:rPr sz="2300" spc="-5" dirty="0">
                <a:solidFill>
                  <a:srgbClr val="FFFFFF"/>
                </a:solidFill>
                <a:latin typeface="Arial"/>
                <a:cs typeface="Arial"/>
              </a:rPr>
              <a:t>t</a:t>
            </a:r>
            <a:r>
              <a:rPr sz="2300" spc="5" dirty="0">
                <a:solidFill>
                  <a:srgbClr val="FFFFFF"/>
                </a:solidFill>
                <a:latin typeface="Arial"/>
                <a:cs typeface="Arial"/>
              </a:rPr>
              <a:t>h</a:t>
            </a:r>
            <a:r>
              <a:rPr sz="2300" dirty="0">
                <a:solidFill>
                  <a:srgbClr val="FFFFFF"/>
                </a:solidFill>
                <a:latin typeface="Arial"/>
                <a:cs typeface="Arial"/>
              </a:rPr>
              <a:t>e r</a:t>
            </a:r>
            <a:r>
              <a:rPr sz="2300" spc="5" dirty="0">
                <a:solidFill>
                  <a:srgbClr val="FFFFFF"/>
                </a:solidFill>
                <a:latin typeface="Arial"/>
                <a:cs typeface="Arial"/>
              </a:rPr>
              <a:t>ea</a:t>
            </a:r>
            <a:r>
              <a:rPr sz="2300" dirty="0">
                <a:solidFill>
                  <a:srgbClr val="FFFFFF"/>
                </a:solidFill>
                <a:latin typeface="Arial"/>
                <a:cs typeface="Arial"/>
              </a:rPr>
              <a:t>l </a:t>
            </a:r>
            <a:r>
              <a:rPr sz="2300" spc="5" dirty="0">
                <a:solidFill>
                  <a:srgbClr val="FFFFFF"/>
                </a:solidFill>
                <a:latin typeface="Arial"/>
                <a:cs typeface="Arial"/>
              </a:rPr>
              <a:t>wo</a:t>
            </a:r>
            <a:r>
              <a:rPr sz="2300" dirty="0">
                <a:solidFill>
                  <a:srgbClr val="FFFFFF"/>
                </a:solidFill>
                <a:latin typeface="Arial"/>
                <a:cs typeface="Arial"/>
              </a:rPr>
              <a:t>r</a:t>
            </a:r>
            <a:r>
              <a:rPr sz="2300" spc="5" dirty="0">
                <a:solidFill>
                  <a:srgbClr val="FFFFFF"/>
                </a:solidFill>
                <a:latin typeface="Arial"/>
                <a:cs typeface="Arial"/>
              </a:rPr>
              <a:t>l</a:t>
            </a:r>
            <a:r>
              <a:rPr sz="2300" dirty="0">
                <a:solidFill>
                  <a:srgbClr val="FFFFFF"/>
                </a:solidFill>
                <a:latin typeface="Arial"/>
                <a:cs typeface="Arial"/>
              </a:rPr>
              <a:t>d</a:t>
            </a:r>
            <a:endParaRPr sz="2300" dirty="0">
              <a:latin typeface="Arial"/>
              <a:cs typeface="Arial"/>
            </a:endParaRPr>
          </a:p>
          <a:p>
            <a:pPr marL="857250" lvl="1" indent="-405765">
              <a:lnSpc>
                <a:spcPct val="100000"/>
              </a:lnSpc>
              <a:spcBef>
                <a:spcPts val="430"/>
              </a:spcBef>
              <a:buClr>
                <a:srgbClr val="FFFFFF"/>
              </a:buClr>
              <a:buFont typeface="Arial"/>
              <a:buChar char="–"/>
              <a:tabLst>
                <a:tab pos="857885" algn="l"/>
              </a:tabLst>
            </a:pPr>
            <a:r>
              <a:rPr sz="2300" spc="5" dirty="0">
                <a:solidFill>
                  <a:srgbClr val="FFFFFF"/>
                </a:solidFill>
                <a:latin typeface="Arial"/>
                <a:cs typeface="Arial"/>
              </a:rPr>
              <a:t>mul</a:t>
            </a:r>
            <a:r>
              <a:rPr sz="2300" spc="-5" dirty="0">
                <a:solidFill>
                  <a:srgbClr val="FFFFFF"/>
                </a:solidFill>
                <a:latin typeface="Arial"/>
                <a:cs typeface="Arial"/>
              </a:rPr>
              <a:t>t</a:t>
            </a:r>
            <a:r>
              <a:rPr sz="2300" spc="5" dirty="0">
                <a:solidFill>
                  <a:srgbClr val="FFFFFF"/>
                </a:solidFill>
                <a:latin typeface="Arial"/>
                <a:cs typeface="Arial"/>
              </a:rPr>
              <a:t>i</a:t>
            </a:r>
            <a:r>
              <a:rPr sz="2300" dirty="0">
                <a:solidFill>
                  <a:srgbClr val="FFFFFF"/>
                </a:solidFill>
                <a:latin typeface="Arial"/>
                <a:cs typeface="Arial"/>
              </a:rPr>
              <a:t>-r</a:t>
            </a:r>
            <a:r>
              <a:rPr sz="2300" spc="5" dirty="0">
                <a:solidFill>
                  <a:srgbClr val="FFFFFF"/>
                </a:solidFill>
                <a:latin typeface="Arial"/>
                <a:cs typeface="Arial"/>
              </a:rPr>
              <a:t>e</a:t>
            </a:r>
            <a:r>
              <a:rPr sz="2300" dirty="0">
                <a:solidFill>
                  <a:srgbClr val="FFFFFF"/>
                </a:solidFill>
                <a:latin typeface="Arial"/>
                <a:cs typeface="Arial"/>
              </a:rPr>
              <a:t>s</a:t>
            </a:r>
            <a:r>
              <a:rPr sz="2300" spc="5" dirty="0">
                <a:solidFill>
                  <a:srgbClr val="FFFFFF"/>
                </a:solidFill>
                <a:latin typeface="Arial"/>
                <a:cs typeface="Arial"/>
              </a:rPr>
              <a:t>o</a:t>
            </a:r>
            <a:r>
              <a:rPr sz="2300" dirty="0">
                <a:solidFill>
                  <a:srgbClr val="FFFFFF"/>
                </a:solidFill>
                <a:latin typeface="Arial"/>
                <a:cs typeface="Arial"/>
              </a:rPr>
              <a:t>l</a:t>
            </a:r>
            <a:r>
              <a:rPr sz="2300" spc="5" dirty="0">
                <a:solidFill>
                  <a:srgbClr val="FFFFFF"/>
                </a:solidFill>
                <a:latin typeface="Arial"/>
                <a:cs typeface="Arial"/>
              </a:rPr>
              <a:t>u</a:t>
            </a:r>
            <a:r>
              <a:rPr sz="2300" spc="-15" dirty="0">
                <a:solidFill>
                  <a:srgbClr val="FFFFFF"/>
                </a:solidFill>
                <a:latin typeface="Arial"/>
                <a:cs typeface="Arial"/>
              </a:rPr>
              <a:t>t</a:t>
            </a:r>
            <a:r>
              <a:rPr sz="2300" dirty="0">
                <a:solidFill>
                  <a:srgbClr val="FFFFFF"/>
                </a:solidFill>
                <a:latin typeface="Arial"/>
                <a:cs typeface="Arial"/>
              </a:rPr>
              <a:t>i</a:t>
            </a:r>
            <a:r>
              <a:rPr sz="2300" spc="5" dirty="0">
                <a:solidFill>
                  <a:srgbClr val="FFFFFF"/>
                </a:solidFill>
                <a:latin typeface="Arial"/>
                <a:cs typeface="Arial"/>
              </a:rPr>
              <a:t>o</a:t>
            </a:r>
            <a:r>
              <a:rPr sz="2300" dirty="0">
                <a:solidFill>
                  <a:srgbClr val="FFFFFF"/>
                </a:solidFill>
                <a:latin typeface="Arial"/>
                <a:cs typeface="Arial"/>
              </a:rPr>
              <a:t>n</a:t>
            </a:r>
            <a:endParaRPr sz="2300" dirty="0">
              <a:latin typeface="Arial"/>
              <a:cs typeface="Arial"/>
            </a:endParaRPr>
          </a:p>
          <a:p>
            <a:pPr marL="396240" indent="-383540">
              <a:lnSpc>
                <a:spcPct val="100000"/>
              </a:lnSpc>
              <a:spcBef>
                <a:spcPts val="30"/>
              </a:spcBef>
              <a:buClr>
                <a:srgbClr val="FFFFFF"/>
              </a:buClr>
              <a:buFont typeface="Arial"/>
              <a:buChar char="•"/>
              <a:tabLst>
                <a:tab pos="396875" algn="l"/>
              </a:tabLst>
            </a:pPr>
            <a:r>
              <a:rPr sz="2700" spc="-15" dirty="0">
                <a:solidFill>
                  <a:srgbClr val="FFFFFF"/>
                </a:solidFill>
                <a:latin typeface="Arial"/>
                <a:cs typeface="Arial"/>
              </a:rPr>
              <a:t>A</a:t>
            </a:r>
            <a:r>
              <a:rPr sz="2700" spc="-5" dirty="0">
                <a:solidFill>
                  <a:srgbClr val="FFFFFF"/>
                </a:solidFill>
                <a:latin typeface="Arial"/>
                <a:cs typeface="Arial"/>
              </a:rPr>
              <a:t>n</a:t>
            </a:r>
            <a:r>
              <a:rPr sz="2700" dirty="0">
                <a:solidFill>
                  <a:srgbClr val="FFFFFF"/>
                </a:solidFill>
                <a:latin typeface="Arial"/>
                <a:cs typeface="Arial"/>
              </a:rPr>
              <a:t>i</a:t>
            </a:r>
            <a:r>
              <a:rPr sz="2700" spc="-5" dirty="0">
                <a:solidFill>
                  <a:srgbClr val="FFFFFF"/>
                </a:solidFill>
                <a:latin typeface="Arial"/>
                <a:cs typeface="Arial"/>
              </a:rPr>
              <a:t>ma</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endParaRPr sz="2700" dirty="0">
              <a:latin typeface="Arial"/>
              <a:cs typeface="Arial"/>
            </a:endParaRPr>
          </a:p>
          <a:p>
            <a:pPr marL="857250" lvl="1" indent="-405765">
              <a:lnSpc>
                <a:spcPct val="100000"/>
              </a:lnSpc>
              <a:spcBef>
                <a:spcPts val="880"/>
              </a:spcBef>
              <a:buClr>
                <a:srgbClr val="FFFFFF"/>
              </a:buClr>
              <a:buFont typeface="Arial"/>
              <a:buChar char="–"/>
              <a:tabLst>
                <a:tab pos="857885" algn="l"/>
              </a:tabLst>
            </a:pPr>
            <a:r>
              <a:rPr sz="2300" spc="5" dirty="0">
                <a:solidFill>
                  <a:srgbClr val="FFFFFF"/>
                </a:solidFill>
                <a:latin typeface="Arial"/>
                <a:cs typeface="Arial"/>
              </a:rPr>
              <a:t>ph</a:t>
            </a:r>
            <a:r>
              <a:rPr sz="2300" dirty="0">
                <a:solidFill>
                  <a:srgbClr val="FFFFFF"/>
                </a:solidFill>
                <a:latin typeface="Arial"/>
                <a:cs typeface="Arial"/>
              </a:rPr>
              <a:t>ys</a:t>
            </a:r>
            <a:r>
              <a:rPr sz="2300" spc="5" dirty="0">
                <a:solidFill>
                  <a:srgbClr val="FFFFFF"/>
                </a:solidFill>
                <a:latin typeface="Arial"/>
                <a:cs typeface="Arial"/>
              </a:rPr>
              <a:t>i</a:t>
            </a:r>
            <a:r>
              <a:rPr sz="2300" dirty="0">
                <a:solidFill>
                  <a:srgbClr val="FFFFFF"/>
                </a:solidFill>
                <a:latin typeface="Arial"/>
                <a:cs typeface="Arial"/>
              </a:rPr>
              <a:t>c</a:t>
            </a:r>
            <a:r>
              <a:rPr sz="2300" spc="5" dirty="0">
                <a:solidFill>
                  <a:srgbClr val="FFFFFF"/>
                </a:solidFill>
                <a:latin typeface="Arial"/>
                <a:cs typeface="Arial"/>
              </a:rPr>
              <a:t>all</a:t>
            </a:r>
            <a:r>
              <a:rPr sz="2300" dirty="0">
                <a:solidFill>
                  <a:srgbClr val="FFFFFF"/>
                </a:solidFill>
                <a:latin typeface="Arial"/>
                <a:cs typeface="Arial"/>
              </a:rPr>
              <a:t>y</a:t>
            </a:r>
            <a:r>
              <a:rPr sz="2300" spc="-10" dirty="0">
                <a:solidFill>
                  <a:srgbClr val="FFFFFF"/>
                </a:solidFill>
                <a:latin typeface="Arial"/>
                <a:cs typeface="Arial"/>
              </a:rPr>
              <a:t> </a:t>
            </a:r>
            <a:r>
              <a:rPr sz="2300" spc="5" dirty="0">
                <a:solidFill>
                  <a:srgbClr val="FFFFFF"/>
                </a:solidFill>
                <a:latin typeface="Arial"/>
                <a:cs typeface="Arial"/>
              </a:rPr>
              <a:t>ba</a:t>
            </a:r>
            <a:r>
              <a:rPr sz="2300" dirty="0">
                <a:solidFill>
                  <a:srgbClr val="FFFFFF"/>
                </a:solidFill>
                <a:latin typeface="Arial"/>
                <a:cs typeface="Arial"/>
              </a:rPr>
              <a:t>s</a:t>
            </a:r>
            <a:r>
              <a:rPr sz="2300" spc="5" dirty="0">
                <a:solidFill>
                  <a:srgbClr val="FFFFFF"/>
                </a:solidFill>
                <a:latin typeface="Arial"/>
                <a:cs typeface="Arial"/>
              </a:rPr>
              <a:t>e</a:t>
            </a:r>
            <a:r>
              <a:rPr sz="2300" dirty="0">
                <a:solidFill>
                  <a:srgbClr val="FFFFFF"/>
                </a:solidFill>
                <a:latin typeface="Arial"/>
                <a:cs typeface="Arial"/>
              </a:rPr>
              <a:t>d s</a:t>
            </a:r>
            <a:r>
              <a:rPr sz="2300" spc="5" dirty="0">
                <a:solidFill>
                  <a:srgbClr val="FFFFFF"/>
                </a:solidFill>
                <a:latin typeface="Arial"/>
                <a:cs typeface="Arial"/>
              </a:rPr>
              <a:t>imula</a:t>
            </a:r>
            <a:r>
              <a:rPr sz="2300" spc="-15" dirty="0">
                <a:solidFill>
                  <a:srgbClr val="FFFFFF"/>
                </a:solidFill>
                <a:latin typeface="Arial"/>
                <a:cs typeface="Arial"/>
              </a:rPr>
              <a:t>t</a:t>
            </a:r>
            <a:r>
              <a:rPr sz="2300" spc="5" dirty="0">
                <a:solidFill>
                  <a:srgbClr val="FFFFFF"/>
                </a:solidFill>
                <a:latin typeface="Arial"/>
                <a:cs typeface="Arial"/>
              </a:rPr>
              <a:t>io</a:t>
            </a:r>
            <a:r>
              <a:rPr sz="2300" dirty="0">
                <a:solidFill>
                  <a:srgbClr val="FFFFFF"/>
                </a:solidFill>
                <a:latin typeface="Arial"/>
                <a:cs typeface="Arial"/>
              </a:rPr>
              <a:t>n</a:t>
            </a:r>
            <a:endParaRPr sz="2300" dirty="0">
              <a:latin typeface="Arial"/>
              <a:cs typeface="Arial"/>
            </a:endParaRPr>
          </a:p>
          <a:p>
            <a:pPr marL="857250" lvl="1" indent="-405765">
              <a:lnSpc>
                <a:spcPct val="100000"/>
              </a:lnSpc>
              <a:spcBef>
                <a:spcPts val="1030"/>
              </a:spcBef>
              <a:buClr>
                <a:srgbClr val="FFFFFF"/>
              </a:buClr>
              <a:buFont typeface="Arial"/>
              <a:buChar char="–"/>
              <a:tabLst>
                <a:tab pos="857885" algn="l"/>
              </a:tabLst>
            </a:pPr>
            <a:r>
              <a:rPr sz="2300" spc="5" dirty="0">
                <a:solidFill>
                  <a:srgbClr val="FFFFFF"/>
                </a:solidFill>
                <a:latin typeface="Arial"/>
                <a:cs typeface="Arial"/>
              </a:rPr>
              <a:t>mo</a:t>
            </a:r>
            <a:r>
              <a:rPr sz="2300" spc="-5" dirty="0">
                <a:solidFill>
                  <a:srgbClr val="FFFFFF"/>
                </a:solidFill>
                <a:latin typeface="Arial"/>
                <a:cs typeface="Arial"/>
              </a:rPr>
              <a:t>t</a:t>
            </a:r>
            <a:r>
              <a:rPr sz="2300" spc="5" dirty="0">
                <a:solidFill>
                  <a:srgbClr val="FFFFFF"/>
                </a:solidFill>
                <a:latin typeface="Arial"/>
                <a:cs typeface="Arial"/>
              </a:rPr>
              <a:t>io</a:t>
            </a:r>
            <a:r>
              <a:rPr sz="2300" dirty="0">
                <a:solidFill>
                  <a:srgbClr val="FFFFFF"/>
                </a:solidFill>
                <a:latin typeface="Arial"/>
                <a:cs typeface="Arial"/>
              </a:rPr>
              <a:t>n</a:t>
            </a:r>
            <a:r>
              <a:rPr sz="2300" spc="5" dirty="0">
                <a:solidFill>
                  <a:srgbClr val="FFFFFF"/>
                </a:solidFill>
                <a:latin typeface="Arial"/>
                <a:cs typeface="Arial"/>
              </a:rPr>
              <a:t> </a:t>
            </a:r>
            <a:r>
              <a:rPr sz="2300" dirty="0">
                <a:solidFill>
                  <a:srgbClr val="FFFFFF"/>
                </a:solidFill>
                <a:latin typeface="Arial"/>
                <a:cs typeface="Arial"/>
              </a:rPr>
              <a:t>c</a:t>
            </a:r>
            <a:r>
              <a:rPr sz="2300" spc="5" dirty="0">
                <a:solidFill>
                  <a:srgbClr val="FFFFFF"/>
                </a:solidFill>
                <a:latin typeface="Arial"/>
                <a:cs typeface="Arial"/>
              </a:rPr>
              <a:t>ap</a:t>
            </a:r>
            <a:r>
              <a:rPr sz="2300" spc="-15" dirty="0">
                <a:solidFill>
                  <a:srgbClr val="FFFFFF"/>
                </a:solidFill>
                <a:latin typeface="Arial"/>
                <a:cs typeface="Arial"/>
              </a:rPr>
              <a:t>t</a:t>
            </a:r>
            <a:r>
              <a:rPr sz="2300" spc="5" dirty="0">
                <a:solidFill>
                  <a:srgbClr val="FFFFFF"/>
                </a:solidFill>
                <a:latin typeface="Arial"/>
                <a:cs typeface="Arial"/>
              </a:rPr>
              <a:t>u</a:t>
            </a:r>
            <a:r>
              <a:rPr sz="2300" dirty="0">
                <a:solidFill>
                  <a:srgbClr val="FFFFFF"/>
                </a:solidFill>
                <a:latin typeface="Arial"/>
                <a:cs typeface="Arial"/>
              </a:rPr>
              <a:t>re</a:t>
            </a:r>
            <a:endParaRPr sz="2300" dirty="0">
              <a:latin typeface="Arial"/>
              <a:cs typeface="Arial"/>
            </a:endParaRPr>
          </a:p>
          <a:p>
            <a:pPr marL="415290" indent="-402590">
              <a:lnSpc>
                <a:spcPct val="100000"/>
              </a:lnSpc>
              <a:spcBef>
                <a:spcPts val="245"/>
              </a:spcBef>
              <a:buClr>
                <a:srgbClr val="FFFFFF"/>
              </a:buClr>
              <a:buFont typeface="Arial"/>
              <a:buChar char="•"/>
              <a:tabLst>
                <a:tab pos="415925" algn="l"/>
              </a:tabLst>
            </a:pPr>
            <a:r>
              <a:rPr sz="2700" spc="-5" dirty="0">
                <a:solidFill>
                  <a:srgbClr val="FFFFFF"/>
                </a:solidFill>
                <a:latin typeface="Arial"/>
                <a:cs typeface="Arial"/>
              </a:rPr>
              <a:t>R</a:t>
            </a:r>
            <a:r>
              <a:rPr sz="2700" dirty="0">
                <a:solidFill>
                  <a:srgbClr val="FFFFFF"/>
                </a:solidFill>
                <a:latin typeface="Arial"/>
                <a:cs typeface="Arial"/>
              </a:rPr>
              <a:t>endering</a:t>
            </a:r>
            <a:r>
              <a:rPr sz="2700" spc="-10" dirty="0">
                <a:solidFill>
                  <a:srgbClr val="FFFFFF"/>
                </a:solidFill>
                <a:latin typeface="Arial"/>
                <a:cs typeface="Arial"/>
              </a:rPr>
              <a:t>:</a:t>
            </a:r>
            <a:endParaRPr sz="2700" dirty="0">
              <a:latin typeface="Arial"/>
              <a:cs typeface="Arial"/>
            </a:endParaRPr>
          </a:p>
          <a:p>
            <a:pPr marL="857250" lvl="1" indent="-405765">
              <a:lnSpc>
                <a:spcPct val="100000"/>
              </a:lnSpc>
              <a:spcBef>
                <a:spcPts val="855"/>
              </a:spcBef>
              <a:buClr>
                <a:srgbClr val="FFFFFF"/>
              </a:buClr>
              <a:buFont typeface="Arial"/>
              <a:buChar char="–"/>
              <a:tabLst>
                <a:tab pos="857885" algn="l"/>
                <a:tab pos="2843530" algn="l"/>
              </a:tabLst>
            </a:pPr>
            <a:r>
              <a:rPr sz="2300" spc="5" dirty="0">
                <a:solidFill>
                  <a:srgbClr val="FFFFFF"/>
                </a:solidFill>
                <a:latin typeface="Arial"/>
                <a:cs typeface="Arial"/>
              </a:rPr>
              <a:t>mo</a:t>
            </a:r>
            <a:r>
              <a:rPr sz="2300" dirty="0">
                <a:solidFill>
                  <a:srgbClr val="FFFFFF"/>
                </a:solidFill>
                <a:latin typeface="Arial"/>
                <a:cs typeface="Arial"/>
              </a:rPr>
              <a:t>re r</a:t>
            </a:r>
            <a:r>
              <a:rPr sz="2300" spc="5" dirty="0">
                <a:solidFill>
                  <a:srgbClr val="FFFFFF"/>
                </a:solidFill>
                <a:latin typeface="Arial"/>
                <a:cs typeface="Arial"/>
              </a:rPr>
              <a:t>ea</a:t>
            </a:r>
            <a:r>
              <a:rPr sz="2300" dirty="0">
                <a:solidFill>
                  <a:srgbClr val="FFFFFF"/>
                </a:solidFill>
                <a:latin typeface="Arial"/>
                <a:cs typeface="Arial"/>
              </a:rPr>
              <a:t>li</a:t>
            </a:r>
            <a:r>
              <a:rPr sz="2300" spc="-15" dirty="0">
                <a:solidFill>
                  <a:srgbClr val="FFFFFF"/>
                </a:solidFill>
                <a:latin typeface="Arial"/>
                <a:cs typeface="Arial"/>
              </a:rPr>
              <a:t>st</a:t>
            </a:r>
            <a:r>
              <a:rPr sz="2300" dirty="0">
                <a:solidFill>
                  <a:srgbClr val="FFFFFF"/>
                </a:solidFill>
                <a:latin typeface="Arial"/>
                <a:cs typeface="Arial"/>
              </a:rPr>
              <a:t>i</a:t>
            </a:r>
            <a:r>
              <a:rPr sz="2300" spc="-10" dirty="0">
                <a:solidFill>
                  <a:srgbClr val="FFFFFF"/>
                </a:solidFill>
                <a:latin typeface="Arial"/>
                <a:cs typeface="Arial"/>
              </a:rPr>
              <a:t>c:</a:t>
            </a:r>
            <a:r>
              <a:rPr sz="2300" dirty="0">
                <a:solidFill>
                  <a:srgbClr val="FFFFFF"/>
                </a:solidFill>
                <a:latin typeface="Arial"/>
                <a:cs typeface="Arial"/>
              </a:rPr>
              <a:t>	</a:t>
            </a:r>
            <a:r>
              <a:rPr sz="2300" spc="5" dirty="0">
                <a:solidFill>
                  <a:srgbClr val="FFFFFF"/>
                </a:solidFill>
                <a:latin typeface="Arial"/>
                <a:cs typeface="Arial"/>
              </a:rPr>
              <a:t>image</a:t>
            </a:r>
            <a:r>
              <a:rPr sz="2300" dirty="0">
                <a:solidFill>
                  <a:srgbClr val="FFFFFF"/>
                </a:solidFill>
                <a:latin typeface="Arial"/>
                <a:cs typeface="Arial"/>
              </a:rPr>
              <a:t>-</a:t>
            </a:r>
            <a:r>
              <a:rPr sz="2300" spc="5" dirty="0">
                <a:solidFill>
                  <a:srgbClr val="FFFFFF"/>
                </a:solidFill>
                <a:latin typeface="Arial"/>
                <a:cs typeface="Arial"/>
              </a:rPr>
              <a:t>ba</a:t>
            </a:r>
            <a:r>
              <a:rPr sz="2300" dirty="0">
                <a:solidFill>
                  <a:srgbClr val="FFFFFF"/>
                </a:solidFill>
                <a:latin typeface="Arial"/>
                <a:cs typeface="Arial"/>
              </a:rPr>
              <a:t>s</a:t>
            </a:r>
            <a:r>
              <a:rPr sz="2300" spc="5" dirty="0">
                <a:solidFill>
                  <a:srgbClr val="FFFFFF"/>
                </a:solidFill>
                <a:latin typeface="Arial"/>
                <a:cs typeface="Arial"/>
              </a:rPr>
              <a:t>e</a:t>
            </a:r>
            <a:r>
              <a:rPr sz="2300" dirty="0">
                <a:solidFill>
                  <a:srgbClr val="FFFFFF"/>
                </a:solidFill>
                <a:latin typeface="Arial"/>
                <a:cs typeface="Arial"/>
              </a:rPr>
              <a:t>d </a:t>
            </a:r>
            <a:r>
              <a:rPr sz="2300" spc="5" dirty="0">
                <a:solidFill>
                  <a:srgbClr val="FFFFFF"/>
                </a:solidFill>
                <a:latin typeface="Arial"/>
                <a:cs typeface="Arial"/>
              </a:rPr>
              <a:t>modeling</a:t>
            </a:r>
            <a:endParaRPr sz="2300" dirty="0">
              <a:latin typeface="Arial"/>
              <a:cs typeface="Arial"/>
            </a:endParaRPr>
          </a:p>
          <a:p>
            <a:pPr marL="857250" lvl="1" indent="-405765">
              <a:lnSpc>
                <a:spcPct val="100000"/>
              </a:lnSpc>
              <a:spcBef>
                <a:spcPts val="1030"/>
              </a:spcBef>
              <a:buClr>
                <a:srgbClr val="FFFFFF"/>
              </a:buClr>
              <a:buFont typeface="Arial"/>
              <a:buChar char="–"/>
              <a:tabLst>
                <a:tab pos="857885" algn="l"/>
                <a:tab pos="2696845" algn="l"/>
              </a:tabLst>
            </a:pPr>
            <a:r>
              <a:rPr sz="2300" spc="5" dirty="0">
                <a:solidFill>
                  <a:srgbClr val="FFFFFF"/>
                </a:solidFill>
                <a:latin typeface="Arial"/>
                <a:cs typeface="Arial"/>
              </a:rPr>
              <a:t>le</a:t>
            </a:r>
            <a:r>
              <a:rPr sz="2300" dirty="0">
                <a:solidFill>
                  <a:srgbClr val="FFFFFF"/>
                </a:solidFill>
                <a:latin typeface="Arial"/>
                <a:cs typeface="Arial"/>
              </a:rPr>
              <a:t>ss r</a:t>
            </a:r>
            <a:r>
              <a:rPr sz="2300" spc="5" dirty="0">
                <a:solidFill>
                  <a:srgbClr val="FFFFFF"/>
                </a:solidFill>
                <a:latin typeface="Arial"/>
                <a:cs typeface="Arial"/>
              </a:rPr>
              <a:t>ea</a:t>
            </a:r>
            <a:r>
              <a:rPr sz="2300" dirty="0">
                <a:solidFill>
                  <a:srgbClr val="FFFFFF"/>
                </a:solidFill>
                <a:latin typeface="Arial"/>
                <a:cs typeface="Arial"/>
              </a:rPr>
              <a:t>li</a:t>
            </a:r>
            <a:r>
              <a:rPr sz="2300" spc="-15" dirty="0">
                <a:solidFill>
                  <a:srgbClr val="FFFFFF"/>
                </a:solidFill>
                <a:latin typeface="Arial"/>
                <a:cs typeface="Arial"/>
              </a:rPr>
              <a:t>st</a:t>
            </a:r>
            <a:r>
              <a:rPr sz="2300" dirty="0">
                <a:solidFill>
                  <a:srgbClr val="FFFFFF"/>
                </a:solidFill>
                <a:latin typeface="Arial"/>
                <a:cs typeface="Arial"/>
              </a:rPr>
              <a:t>i</a:t>
            </a:r>
            <a:r>
              <a:rPr sz="2300" spc="-10" dirty="0">
                <a:solidFill>
                  <a:srgbClr val="FFFFFF"/>
                </a:solidFill>
                <a:latin typeface="Arial"/>
                <a:cs typeface="Arial"/>
              </a:rPr>
              <a:t>c:</a:t>
            </a:r>
            <a:r>
              <a:rPr sz="2300" dirty="0">
                <a:solidFill>
                  <a:srgbClr val="FFFFFF"/>
                </a:solidFill>
                <a:latin typeface="Arial"/>
                <a:cs typeface="Arial"/>
              </a:rPr>
              <a:t>	</a:t>
            </a:r>
            <a:r>
              <a:rPr sz="2300" spc="5" dirty="0">
                <a:solidFill>
                  <a:srgbClr val="FFFFFF"/>
                </a:solidFill>
                <a:latin typeface="Arial"/>
                <a:cs typeface="Arial"/>
              </a:rPr>
              <a:t>imp</a:t>
            </a:r>
            <a:r>
              <a:rPr sz="2300" dirty="0">
                <a:solidFill>
                  <a:srgbClr val="FFFFFF"/>
                </a:solidFill>
                <a:latin typeface="Arial"/>
                <a:cs typeface="Arial"/>
              </a:rPr>
              <a:t>r</a:t>
            </a:r>
            <a:r>
              <a:rPr sz="2300" spc="5" dirty="0">
                <a:solidFill>
                  <a:srgbClr val="FFFFFF"/>
                </a:solidFill>
                <a:latin typeface="Arial"/>
                <a:cs typeface="Arial"/>
              </a:rPr>
              <a:t>e</a:t>
            </a:r>
            <a:r>
              <a:rPr sz="2300" dirty="0">
                <a:solidFill>
                  <a:srgbClr val="FFFFFF"/>
                </a:solidFill>
                <a:latin typeface="Arial"/>
                <a:cs typeface="Arial"/>
              </a:rPr>
              <a:t>ss</a:t>
            </a:r>
            <a:r>
              <a:rPr sz="2300" spc="5" dirty="0">
                <a:solidFill>
                  <a:srgbClr val="FFFFFF"/>
                </a:solidFill>
                <a:latin typeface="Arial"/>
                <a:cs typeface="Arial"/>
              </a:rPr>
              <a:t>ioni</a:t>
            </a:r>
            <a:r>
              <a:rPr sz="2300" dirty="0">
                <a:solidFill>
                  <a:srgbClr val="FFFFFF"/>
                </a:solidFill>
                <a:latin typeface="Arial"/>
                <a:cs typeface="Arial"/>
              </a:rPr>
              <a:t>s</a:t>
            </a:r>
            <a:r>
              <a:rPr sz="2300" spc="-15" dirty="0">
                <a:solidFill>
                  <a:srgbClr val="FFFFFF"/>
                </a:solidFill>
                <a:latin typeface="Arial"/>
                <a:cs typeface="Arial"/>
              </a:rPr>
              <a:t>t</a:t>
            </a:r>
            <a:r>
              <a:rPr sz="2300" spc="-10" dirty="0">
                <a:solidFill>
                  <a:srgbClr val="FFFFFF"/>
                </a:solidFill>
                <a:latin typeface="Arial"/>
                <a:cs typeface="Arial"/>
              </a:rPr>
              <a:t>,</a:t>
            </a:r>
            <a:r>
              <a:rPr sz="2300" spc="-5" dirty="0">
                <a:solidFill>
                  <a:srgbClr val="FFFFFF"/>
                </a:solidFill>
                <a:latin typeface="Arial"/>
                <a:cs typeface="Arial"/>
              </a:rPr>
              <a:t> </a:t>
            </a:r>
            <a:r>
              <a:rPr sz="2300" spc="5" dirty="0">
                <a:solidFill>
                  <a:srgbClr val="FFFFFF"/>
                </a:solidFill>
                <a:latin typeface="Arial"/>
                <a:cs typeface="Arial"/>
              </a:rPr>
              <a:t>pe</a:t>
            </a:r>
            <a:r>
              <a:rPr sz="2300" dirty="0">
                <a:solidFill>
                  <a:srgbClr val="FFFFFF"/>
                </a:solidFill>
                <a:latin typeface="Arial"/>
                <a:cs typeface="Arial"/>
              </a:rPr>
              <a:t>n &amp; </a:t>
            </a:r>
            <a:r>
              <a:rPr sz="2300" spc="5" dirty="0">
                <a:solidFill>
                  <a:srgbClr val="FFFFFF"/>
                </a:solidFill>
                <a:latin typeface="Arial"/>
                <a:cs typeface="Arial"/>
              </a:rPr>
              <a:t>ink</a:t>
            </a:r>
            <a:endParaRPr sz="23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422496" y="5758232"/>
            <a:ext cx="4368704" cy="666849"/>
          </a:xfrm>
          <a:prstGeom prst="rect">
            <a:avLst/>
          </a:prstGeom>
        </p:spPr>
        <p:txBody>
          <a:bodyPr vert="horz" wrap="square" lIns="0" tIns="0" rIns="0" bIns="0" rtlCol="0">
            <a:spAutoFit/>
          </a:bodyPr>
          <a:lstStyle/>
          <a:p>
            <a:pPr marL="12700">
              <a:lnSpc>
                <a:spcPts val="2630"/>
              </a:lnSpc>
            </a:pPr>
            <a:r>
              <a:rPr sz="2300" dirty="0" err="1">
                <a:solidFill>
                  <a:srgbClr val="FFFFFF"/>
                </a:solidFill>
                <a:latin typeface="Arial"/>
                <a:cs typeface="Arial"/>
              </a:rPr>
              <a:t>J</a:t>
            </a:r>
            <a:r>
              <a:rPr sz="2300" spc="5" dirty="0" err="1">
                <a:solidFill>
                  <a:srgbClr val="FFFFFF"/>
                </a:solidFill>
                <a:latin typeface="Arial"/>
                <a:cs typeface="Arial"/>
              </a:rPr>
              <a:t>e</a:t>
            </a:r>
            <a:r>
              <a:rPr sz="2300" dirty="0" err="1">
                <a:solidFill>
                  <a:srgbClr val="FFFFFF"/>
                </a:solidFill>
                <a:latin typeface="Arial"/>
                <a:cs typeface="Arial"/>
              </a:rPr>
              <a:t>r</a:t>
            </a:r>
            <a:r>
              <a:rPr sz="2300" spc="5" dirty="0" err="1">
                <a:solidFill>
                  <a:srgbClr val="FFFFFF"/>
                </a:solidFill>
                <a:latin typeface="Arial"/>
                <a:cs typeface="Arial"/>
              </a:rPr>
              <a:t>ne</a:t>
            </a:r>
            <a:r>
              <a:rPr sz="2300" dirty="0" err="1">
                <a:solidFill>
                  <a:srgbClr val="FFFFFF"/>
                </a:solidFill>
                <a:latin typeface="Arial"/>
                <a:cs typeface="Arial"/>
              </a:rPr>
              <a:t>j</a:t>
            </a:r>
            <a:r>
              <a:rPr sz="2300" dirty="0">
                <a:solidFill>
                  <a:srgbClr val="FFFFFF"/>
                </a:solidFill>
                <a:latin typeface="Arial"/>
                <a:cs typeface="Arial"/>
              </a:rPr>
              <a:t> </a:t>
            </a:r>
            <a:r>
              <a:rPr sz="2300" dirty="0" err="1">
                <a:solidFill>
                  <a:srgbClr val="FFFFFF"/>
                </a:solidFill>
                <a:latin typeface="Arial"/>
                <a:cs typeface="Arial"/>
              </a:rPr>
              <a:t>B</a:t>
            </a:r>
            <a:r>
              <a:rPr sz="2300" spc="5" dirty="0" err="1">
                <a:solidFill>
                  <a:srgbClr val="FFFFFF"/>
                </a:solidFill>
                <a:latin typeface="Arial"/>
                <a:cs typeface="Arial"/>
              </a:rPr>
              <a:t>a</a:t>
            </a:r>
            <a:r>
              <a:rPr sz="2300" dirty="0" err="1">
                <a:solidFill>
                  <a:srgbClr val="FFFFFF"/>
                </a:solidFill>
                <a:latin typeface="Arial"/>
                <a:cs typeface="Arial"/>
              </a:rPr>
              <a:t>r</a:t>
            </a:r>
            <a:r>
              <a:rPr sz="2300" spc="5" dirty="0" err="1">
                <a:solidFill>
                  <a:srgbClr val="FFFFFF"/>
                </a:solidFill>
                <a:latin typeface="Arial"/>
                <a:cs typeface="Arial"/>
              </a:rPr>
              <a:t>bi</a:t>
            </a:r>
            <a:r>
              <a:rPr sz="2300" dirty="0" err="1">
                <a:solidFill>
                  <a:srgbClr val="FFFFFF"/>
                </a:solidFill>
                <a:latin typeface="Arial"/>
                <a:cs typeface="Arial"/>
              </a:rPr>
              <a:t>c</a:t>
            </a:r>
            <a:r>
              <a:rPr lang="en-US" sz="2300" dirty="0">
                <a:solidFill>
                  <a:srgbClr val="FFFFFF"/>
                </a:solidFill>
                <a:latin typeface="Arial"/>
                <a:cs typeface="Arial"/>
              </a:rPr>
              <a:t> and Ahmed </a:t>
            </a:r>
            <a:r>
              <a:rPr lang="en-US" sz="2300" dirty="0" err="1">
                <a:solidFill>
                  <a:srgbClr val="FFFFFF"/>
                </a:solidFill>
                <a:latin typeface="Arial"/>
                <a:cs typeface="Arial"/>
              </a:rPr>
              <a:t>Kataby</a:t>
            </a:r>
            <a:endParaRPr sz="2300" dirty="0">
              <a:latin typeface="Arial"/>
              <a:cs typeface="Arial"/>
            </a:endParaRPr>
          </a:p>
          <a:p>
            <a:pPr marL="12700">
              <a:lnSpc>
                <a:spcPts val="2630"/>
              </a:lnSpc>
            </a:pPr>
            <a:r>
              <a:rPr sz="2300" spc="5" dirty="0">
                <a:solidFill>
                  <a:srgbClr val="FFFFFF"/>
                </a:solidFill>
                <a:latin typeface="Arial"/>
                <a:cs typeface="Arial"/>
              </a:rPr>
              <a:t>Uni</a:t>
            </a:r>
            <a:r>
              <a:rPr sz="2300" dirty="0">
                <a:solidFill>
                  <a:srgbClr val="FFFFFF"/>
                </a:solidFill>
                <a:latin typeface="Arial"/>
                <a:cs typeface="Arial"/>
              </a:rPr>
              <a:t>v</a:t>
            </a:r>
            <a:r>
              <a:rPr sz="2300" spc="5" dirty="0">
                <a:solidFill>
                  <a:srgbClr val="FFFFFF"/>
                </a:solidFill>
                <a:latin typeface="Arial"/>
                <a:cs typeface="Arial"/>
              </a:rPr>
              <a:t>e</a:t>
            </a:r>
            <a:r>
              <a:rPr sz="2300" dirty="0">
                <a:solidFill>
                  <a:srgbClr val="FFFFFF"/>
                </a:solidFill>
                <a:latin typeface="Arial"/>
                <a:cs typeface="Arial"/>
              </a:rPr>
              <a:t>rs</a:t>
            </a:r>
            <a:r>
              <a:rPr sz="2300" spc="5" dirty="0">
                <a:solidFill>
                  <a:srgbClr val="FFFFFF"/>
                </a:solidFill>
                <a:latin typeface="Arial"/>
                <a:cs typeface="Arial"/>
              </a:rPr>
              <a:t>i</a:t>
            </a:r>
            <a:r>
              <a:rPr sz="2300" spc="-15" dirty="0">
                <a:solidFill>
                  <a:srgbClr val="FFFFFF"/>
                </a:solidFill>
                <a:latin typeface="Arial"/>
                <a:cs typeface="Arial"/>
              </a:rPr>
              <a:t>t</a:t>
            </a:r>
            <a:r>
              <a:rPr sz="2300" dirty="0">
                <a:solidFill>
                  <a:srgbClr val="FFFFFF"/>
                </a:solidFill>
                <a:latin typeface="Arial"/>
                <a:cs typeface="Arial"/>
              </a:rPr>
              <a:t>y</a:t>
            </a:r>
            <a:r>
              <a:rPr sz="2300" spc="-5" dirty="0">
                <a:solidFill>
                  <a:srgbClr val="FFFFFF"/>
                </a:solidFill>
                <a:latin typeface="Arial"/>
                <a:cs typeface="Arial"/>
              </a:rPr>
              <a:t> </a:t>
            </a:r>
            <a:r>
              <a:rPr sz="2300" spc="5" dirty="0">
                <a:solidFill>
                  <a:srgbClr val="FFFFFF"/>
                </a:solidFill>
                <a:latin typeface="Arial"/>
                <a:cs typeface="Arial"/>
              </a:rPr>
              <a:t>o</a:t>
            </a:r>
            <a:r>
              <a:rPr sz="2300" spc="-10" dirty="0">
                <a:solidFill>
                  <a:srgbClr val="FFFFFF"/>
                </a:solidFill>
                <a:latin typeface="Arial"/>
                <a:cs typeface="Arial"/>
              </a:rPr>
              <a:t>f</a:t>
            </a:r>
            <a:r>
              <a:rPr sz="2300" spc="-5" dirty="0">
                <a:solidFill>
                  <a:srgbClr val="FFFFFF"/>
                </a:solidFill>
                <a:latin typeface="Arial"/>
                <a:cs typeface="Arial"/>
              </a:rPr>
              <a:t> </a:t>
            </a:r>
            <a:r>
              <a:rPr sz="2300" dirty="0">
                <a:solidFill>
                  <a:srgbClr val="FFFFFF"/>
                </a:solidFill>
                <a:latin typeface="Arial"/>
                <a:cs typeface="Arial"/>
              </a:rPr>
              <a:t>S</a:t>
            </a:r>
            <a:r>
              <a:rPr sz="2300" spc="5" dirty="0">
                <a:solidFill>
                  <a:srgbClr val="FFFFFF"/>
                </a:solidFill>
                <a:latin typeface="Arial"/>
                <a:cs typeface="Arial"/>
              </a:rPr>
              <a:t>ou</a:t>
            </a:r>
            <a:r>
              <a:rPr sz="2300" spc="-15" dirty="0">
                <a:solidFill>
                  <a:srgbClr val="FFFFFF"/>
                </a:solidFill>
                <a:latin typeface="Arial"/>
                <a:cs typeface="Arial"/>
              </a:rPr>
              <a:t>t</a:t>
            </a:r>
            <a:r>
              <a:rPr sz="2300" spc="5" dirty="0">
                <a:solidFill>
                  <a:srgbClr val="FFFFFF"/>
                </a:solidFill>
                <a:latin typeface="Arial"/>
                <a:cs typeface="Arial"/>
              </a:rPr>
              <a:t>he</a:t>
            </a:r>
            <a:r>
              <a:rPr sz="2300" dirty="0">
                <a:solidFill>
                  <a:srgbClr val="FFFFFF"/>
                </a:solidFill>
                <a:latin typeface="Arial"/>
                <a:cs typeface="Arial"/>
              </a:rPr>
              <a:t>rn </a:t>
            </a:r>
            <a:r>
              <a:rPr sz="2300" spc="5" dirty="0">
                <a:solidFill>
                  <a:srgbClr val="FFFFFF"/>
                </a:solidFill>
                <a:latin typeface="Arial"/>
                <a:cs typeface="Arial"/>
              </a:rPr>
              <a:t>Cali</a:t>
            </a:r>
            <a:r>
              <a:rPr sz="2300" spc="-15" dirty="0">
                <a:solidFill>
                  <a:srgbClr val="FFFFFF"/>
                </a:solidFill>
                <a:latin typeface="Arial"/>
                <a:cs typeface="Arial"/>
              </a:rPr>
              <a:t>f</a:t>
            </a:r>
            <a:r>
              <a:rPr sz="2300" spc="5" dirty="0">
                <a:solidFill>
                  <a:srgbClr val="FFFFFF"/>
                </a:solidFill>
                <a:latin typeface="Arial"/>
                <a:cs typeface="Arial"/>
              </a:rPr>
              <a:t>o</a:t>
            </a:r>
            <a:r>
              <a:rPr sz="2300" dirty="0">
                <a:solidFill>
                  <a:srgbClr val="FFFFFF"/>
                </a:solidFill>
                <a:latin typeface="Arial"/>
                <a:cs typeface="Arial"/>
              </a:rPr>
              <a:t>r</a:t>
            </a:r>
            <a:r>
              <a:rPr sz="2300" spc="5" dirty="0">
                <a:solidFill>
                  <a:srgbClr val="FFFFFF"/>
                </a:solidFill>
                <a:latin typeface="Arial"/>
                <a:cs typeface="Arial"/>
              </a:rPr>
              <a:t>ni</a:t>
            </a:r>
            <a:r>
              <a:rPr sz="2300" dirty="0">
                <a:solidFill>
                  <a:srgbClr val="FFFFFF"/>
                </a:solidFill>
                <a:latin typeface="Arial"/>
                <a:cs typeface="Arial"/>
              </a:rPr>
              <a:t>a</a:t>
            </a:r>
            <a:endParaRPr sz="2300" dirty="0">
              <a:latin typeface="Arial"/>
              <a:cs typeface="Arial"/>
            </a:endParaRPr>
          </a:p>
        </p:txBody>
      </p:sp>
      <p:sp>
        <p:nvSpPr>
          <p:cNvPr id="3" name="object 3"/>
          <p:cNvSpPr txBox="1"/>
          <p:nvPr/>
        </p:nvSpPr>
        <p:spPr>
          <a:xfrm>
            <a:off x="1422496" y="751879"/>
            <a:ext cx="5283104" cy="2118529"/>
          </a:xfrm>
          <a:prstGeom prst="rect">
            <a:avLst/>
          </a:prstGeom>
        </p:spPr>
        <p:txBody>
          <a:bodyPr vert="horz" wrap="square" lIns="0" tIns="0" rIns="0" bIns="0" rtlCol="0">
            <a:spAutoFit/>
          </a:bodyPr>
          <a:lstStyle/>
          <a:p>
            <a:pPr marL="12700" marR="5080">
              <a:lnSpc>
                <a:spcPts val="2900"/>
              </a:lnSpc>
            </a:pPr>
            <a:r>
              <a:rPr sz="2700" spc="-5" dirty="0">
                <a:solidFill>
                  <a:srgbClr val="FFFFFF"/>
                </a:solidFill>
                <a:latin typeface="Arial"/>
                <a:cs typeface="Arial"/>
              </a:rPr>
              <a:t>C</a:t>
            </a:r>
            <a:r>
              <a:rPr sz="2700" dirty="0">
                <a:solidFill>
                  <a:srgbClr val="FFFFFF"/>
                </a:solidFill>
                <a:latin typeface="Arial"/>
                <a:cs typeface="Arial"/>
              </a:rPr>
              <a:t>o</a:t>
            </a:r>
            <a:r>
              <a:rPr sz="2700" spc="-5" dirty="0">
                <a:solidFill>
                  <a:srgbClr val="FFFFFF"/>
                </a:solidFill>
                <a:latin typeface="Arial"/>
                <a:cs typeface="Arial"/>
              </a:rPr>
              <a:t>m</a:t>
            </a:r>
            <a:r>
              <a:rPr sz="2700" dirty="0">
                <a:solidFill>
                  <a:srgbClr val="FFFFFF"/>
                </a:solidFill>
                <a:latin typeface="Arial"/>
                <a:cs typeface="Arial"/>
              </a:rPr>
              <a:t>pu</a:t>
            </a:r>
            <a:r>
              <a:rPr sz="2700" spc="-20" dirty="0">
                <a:solidFill>
                  <a:srgbClr val="FFFFFF"/>
                </a:solidFill>
                <a:latin typeface="Arial"/>
                <a:cs typeface="Arial"/>
              </a:rPr>
              <a:t>t</a:t>
            </a:r>
            <a:r>
              <a:rPr sz="2700" dirty="0">
                <a:solidFill>
                  <a:srgbClr val="FFFFFF"/>
                </a:solidFill>
                <a:latin typeface="Arial"/>
                <a:cs typeface="Arial"/>
              </a:rPr>
              <a:t>er</a:t>
            </a:r>
            <a:r>
              <a:rPr sz="2700" spc="-5" dirty="0">
                <a:solidFill>
                  <a:srgbClr val="FFFFFF"/>
                </a:solidFill>
                <a:latin typeface="Arial"/>
                <a:cs typeface="Arial"/>
              </a:rPr>
              <a:t> </a:t>
            </a:r>
            <a:r>
              <a:rPr sz="2700" spc="-40" dirty="0">
                <a:solidFill>
                  <a:srgbClr val="FFFFFF"/>
                </a:solidFill>
                <a:latin typeface="Arial"/>
                <a:cs typeface="Arial"/>
              </a:rPr>
              <a:t>G</a:t>
            </a:r>
            <a:r>
              <a:rPr sz="2700" dirty="0">
                <a:solidFill>
                  <a:srgbClr val="FFFFFF"/>
                </a:solidFill>
                <a:latin typeface="Arial"/>
                <a:cs typeface="Arial"/>
              </a:rPr>
              <a:t>raphi</a:t>
            </a:r>
            <a:r>
              <a:rPr sz="2700" spc="-5" dirty="0">
                <a:solidFill>
                  <a:srgbClr val="FFFFFF"/>
                </a:solidFill>
                <a:latin typeface="Arial"/>
                <a:cs typeface="Arial"/>
              </a:rPr>
              <a:t>cs </a:t>
            </a:r>
            <a:endParaRPr lang="en-US" sz="2700" spc="-5" dirty="0">
              <a:solidFill>
                <a:srgbClr val="FFFFFF"/>
              </a:solidFill>
              <a:latin typeface="Arial"/>
              <a:cs typeface="Arial"/>
            </a:endParaRPr>
          </a:p>
          <a:p>
            <a:pPr marL="12700" marR="5080">
              <a:lnSpc>
                <a:spcPts val="2900"/>
              </a:lnSpc>
            </a:pPr>
            <a:r>
              <a:rPr sz="2700" spc="-5" dirty="0">
                <a:solidFill>
                  <a:srgbClr val="FFFFFF"/>
                </a:solidFill>
                <a:latin typeface="Arial"/>
                <a:cs typeface="Arial"/>
              </a:rPr>
              <a:t>Le</a:t>
            </a:r>
            <a:r>
              <a:rPr sz="2700" spc="-10" dirty="0">
                <a:solidFill>
                  <a:srgbClr val="FFFFFF"/>
                </a:solidFill>
                <a:latin typeface="Arial"/>
                <a:cs typeface="Arial"/>
              </a:rPr>
              <a:t>c</a:t>
            </a:r>
            <a:r>
              <a:rPr sz="2700" spc="-15" dirty="0">
                <a:solidFill>
                  <a:srgbClr val="FFFFFF"/>
                </a:solidFill>
                <a:latin typeface="Arial"/>
                <a:cs typeface="Arial"/>
              </a:rPr>
              <a:t>t</a:t>
            </a:r>
            <a:r>
              <a:rPr sz="2700" spc="-5" dirty="0">
                <a:solidFill>
                  <a:srgbClr val="FFFFFF"/>
                </a:solidFill>
                <a:latin typeface="Arial"/>
                <a:cs typeface="Arial"/>
              </a:rPr>
              <a:t>u</a:t>
            </a:r>
            <a:r>
              <a:rPr sz="2700" dirty="0">
                <a:solidFill>
                  <a:srgbClr val="FFFFFF"/>
                </a:solidFill>
                <a:latin typeface="Arial"/>
                <a:cs typeface="Arial"/>
              </a:rPr>
              <a:t>re</a:t>
            </a:r>
            <a:r>
              <a:rPr sz="2700" spc="-10" dirty="0">
                <a:solidFill>
                  <a:srgbClr val="FFFFFF"/>
                </a:solidFill>
                <a:latin typeface="Arial"/>
                <a:cs typeface="Arial"/>
              </a:rPr>
              <a:t> </a:t>
            </a:r>
            <a:r>
              <a:rPr sz="2700" dirty="0">
                <a:solidFill>
                  <a:srgbClr val="FFFFFF"/>
                </a:solidFill>
                <a:latin typeface="Arial"/>
                <a:cs typeface="Arial"/>
              </a:rPr>
              <a:t>1</a:t>
            </a:r>
            <a:r>
              <a:rPr lang="en-US" sz="2700" dirty="0">
                <a:solidFill>
                  <a:srgbClr val="FFFFFF"/>
                </a:solidFill>
                <a:latin typeface="Arial"/>
                <a:cs typeface="Arial"/>
              </a:rPr>
              <a:t>-B</a:t>
            </a:r>
            <a:endParaRPr sz="2700" dirty="0">
              <a:latin typeface="Arial"/>
              <a:cs typeface="Arial"/>
            </a:endParaRPr>
          </a:p>
          <a:p>
            <a:pPr marL="12700">
              <a:lnSpc>
                <a:spcPct val="100000"/>
              </a:lnSpc>
              <a:spcBef>
                <a:spcPts val="825"/>
              </a:spcBef>
            </a:pPr>
            <a:r>
              <a:rPr lang="en-US" sz="3800" dirty="0">
                <a:solidFill>
                  <a:srgbClr val="FFFF00"/>
                </a:solidFill>
                <a:latin typeface="Arial"/>
                <a:cs typeface="Arial"/>
              </a:rPr>
              <a:t>Introduction to OpenGL</a:t>
            </a:r>
          </a:p>
          <a:p>
            <a:pPr marL="12700">
              <a:lnSpc>
                <a:spcPct val="100000"/>
              </a:lnSpc>
              <a:spcBef>
                <a:spcPts val="825"/>
              </a:spcBef>
            </a:pPr>
            <a:endParaRPr sz="3800" dirty="0">
              <a:latin typeface="Arial"/>
              <a:cs typeface="Arial"/>
            </a:endParaRPr>
          </a:p>
        </p:txBody>
      </p:sp>
      <p:sp>
        <p:nvSpPr>
          <p:cNvPr id="4" name="object 4"/>
          <p:cNvSpPr txBox="1"/>
          <p:nvPr/>
        </p:nvSpPr>
        <p:spPr>
          <a:xfrm>
            <a:off x="3886200" y="2856660"/>
            <a:ext cx="5430847" cy="1669688"/>
          </a:xfrm>
          <a:prstGeom prst="rect">
            <a:avLst/>
          </a:prstGeom>
          <a:solidFill>
            <a:srgbClr val="000000"/>
          </a:solidFill>
          <a:ln w="18303">
            <a:solidFill>
              <a:srgbClr val="FFFFFF"/>
            </a:solidFill>
          </a:ln>
        </p:spPr>
        <p:txBody>
          <a:bodyPr vert="horz" wrap="square" lIns="0" tIns="0" rIns="0" bIns="0" rtlCol="0">
            <a:spAutoFit/>
          </a:bodyPr>
          <a:lstStyle/>
          <a:p>
            <a:pPr marL="78105" marR="590550">
              <a:lnSpc>
                <a:spcPct val="99800"/>
              </a:lnSpc>
            </a:pPr>
            <a:r>
              <a:rPr lang="en-US" sz="2700" spc="-5" dirty="0">
                <a:solidFill>
                  <a:srgbClr val="FFFFFF"/>
                </a:solidFill>
                <a:latin typeface="Arial"/>
                <a:cs typeface="Arial"/>
              </a:rPr>
              <a:t>OpenGL API</a:t>
            </a:r>
          </a:p>
          <a:p>
            <a:pPr marL="78105" marR="590550">
              <a:lnSpc>
                <a:spcPct val="99800"/>
              </a:lnSpc>
            </a:pPr>
            <a:r>
              <a:rPr lang="en-US" sz="2700" spc="-5" dirty="0">
                <a:solidFill>
                  <a:srgbClr val="FFFFFF"/>
                </a:solidFill>
                <a:latin typeface="Arial"/>
                <a:cs typeface="Arial"/>
              </a:rPr>
              <a:t>Core and Compatibility Profiles</a:t>
            </a:r>
          </a:p>
          <a:p>
            <a:pPr marL="78105" marR="590550">
              <a:lnSpc>
                <a:spcPct val="99800"/>
              </a:lnSpc>
            </a:pPr>
            <a:r>
              <a:rPr lang="en-US" sz="2700" spc="-5" dirty="0">
                <a:solidFill>
                  <a:srgbClr val="FFFFFF"/>
                </a:solidFill>
                <a:latin typeface="Arial"/>
                <a:cs typeface="Arial"/>
              </a:rPr>
              <a:t>Colors</a:t>
            </a:r>
          </a:p>
          <a:p>
            <a:pPr marL="78105" marR="391160">
              <a:lnSpc>
                <a:spcPts val="3190"/>
              </a:lnSpc>
              <a:spcBef>
                <a:spcPts val="125"/>
              </a:spcBef>
            </a:pPr>
            <a:r>
              <a:rPr sz="2700" spc="-20" dirty="0">
                <a:solidFill>
                  <a:srgbClr val="FFFF00"/>
                </a:solidFill>
                <a:latin typeface="Arial"/>
                <a:cs typeface="Arial"/>
              </a:rPr>
              <a:t>[</a:t>
            </a:r>
            <a:r>
              <a:rPr sz="2700" spc="-35" dirty="0">
                <a:solidFill>
                  <a:srgbClr val="FFFF00"/>
                </a:solidFill>
                <a:latin typeface="Arial"/>
                <a:cs typeface="Arial"/>
              </a:rPr>
              <a:t>A</a:t>
            </a:r>
            <a:r>
              <a:rPr sz="2700" spc="-5" dirty="0">
                <a:solidFill>
                  <a:srgbClr val="FFFF00"/>
                </a:solidFill>
                <a:latin typeface="Arial"/>
                <a:cs typeface="Arial"/>
              </a:rPr>
              <a:t>nge</a:t>
            </a:r>
            <a:r>
              <a:rPr sz="2700" dirty="0">
                <a:solidFill>
                  <a:srgbClr val="FFFF00"/>
                </a:solidFill>
                <a:latin typeface="Arial"/>
                <a:cs typeface="Arial"/>
              </a:rPr>
              <a:t>l</a:t>
            </a:r>
            <a:r>
              <a:rPr sz="2700" spc="-5" dirty="0">
                <a:solidFill>
                  <a:srgbClr val="FFFF00"/>
                </a:solidFill>
                <a:latin typeface="Arial"/>
                <a:cs typeface="Arial"/>
              </a:rPr>
              <a:t> C</a:t>
            </a:r>
            <a:r>
              <a:rPr sz="2700" dirty="0">
                <a:solidFill>
                  <a:srgbClr val="FFFF00"/>
                </a:solidFill>
                <a:latin typeface="Arial"/>
                <a:cs typeface="Arial"/>
              </a:rPr>
              <a:t>h</a:t>
            </a:r>
            <a:r>
              <a:rPr sz="2700" spc="-10" dirty="0">
                <a:solidFill>
                  <a:srgbClr val="FFFF00"/>
                </a:solidFill>
                <a:latin typeface="Arial"/>
                <a:cs typeface="Arial"/>
              </a:rPr>
              <a:t>.</a:t>
            </a:r>
            <a:r>
              <a:rPr sz="2700" spc="-15" dirty="0">
                <a:solidFill>
                  <a:srgbClr val="FFFF00"/>
                </a:solidFill>
                <a:latin typeface="Arial"/>
                <a:cs typeface="Arial"/>
              </a:rPr>
              <a:t> </a:t>
            </a:r>
            <a:r>
              <a:rPr lang="en-US" sz="2700" spc="-5" dirty="0">
                <a:solidFill>
                  <a:srgbClr val="FFFF00"/>
                </a:solidFill>
                <a:latin typeface="Arial"/>
                <a:cs typeface="Arial"/>
              </a:rPr>
              <a:t>2</a:t>
            </a:r>
            <a:r>
              <a:rPr sz="2700" spc="-5" dirty="0">
                <a:solidFill>
                  <a:srgbClr val="FFFF00"/>
                </a:solidFill>
                <a:latin typeface="Arial"/>
                <a:cs typeface="Arial"/>
              </a:rPr>
              <a:t>]</a:t>
            </a:r>
            <a:endParaRPr sz="2700" dirty="0">
              <a:latin typeface="Arial"/>
              <a:cs typeface="Arial"/>
            </a:endParaRPr>
          </a:p>
        </p:txBody>
      </p:sp>
    </p:spTree>
    <p:extLst>
      <p:ext uri="{BB962C8B-B14F-4D97-AF65-F5344CB8AC3E}">
        <p14:creationId xmlns:p14="http://schemas.microsoft.com/office/powerpoint/2010/main" val="4150813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202843" y="745757"/>
            <a:ext cx="3597757" cy="538609"/>
          </a:xfrm>
          <a:prstGeom prst="rect">
            <a:avLst/>
          </a:prstGeom>
        </p:spPr>
        <p:txBody>
          <a:bodyPr vert="horz" wrap="square" lIns="0" tIns="0" rIns="0" bIns="0" rtlCol="0">
            <a:spAutoFit/>
          </a:bodyPr>
          <a:lstStyle/>
          <a:p>
            <a:pPr marL="12700">
              <a:lnSpc>
                <a:spcPct val="100000"/>
              </a:lnSpc>
            </a:pPr>
            <a:r>
              <a:rPr sz="3500" spc="-40" dirty="0">
                <a:solidFill>
                  <a:srgbClr val="FFFF00"/>
                </a:solidFill>
                <a:latin typeface="Arial"/>
                <a:cs typeface="Arial"/>
              </a:rPr>
              <a:t>W</a:t>
            </a:r>
            <a:r>
              <a:rPr sz="3500" spc="-25" dirty="0">
                <a:solidFill>
                  <a:srgbClr val="FFFF00"/>
                </a:solidFill>
                <a:latin typeface="Arial"/>
                <a:cs typeface="Arial"/>
              </a:rPr>
              <a:t>ha</a:t>
            </a:r>
            <a:r>
              <a:rPr sz="3500" spc="-10" dirty="0">
                <a:solidFill>
                  <a:srgbClr val="FFFF00"/>
                </a:solidFill>
                <a:latin typeface="Arial"/>
                <a:cs typeface="Arial"/>
              </a:rPr>
              <a:t>t</a:t>
            </a:r>
            <a:r>
              <a:rPr sz="3500" spc="-25" dirty="0">
                <a:solidFill>
                  <a:srgbClr val="FFFF00"/>
                </a:solidFill>
                <a:latin typeface="Arial"/>
                <a:cs typeface="Arial"/>
              </a:rPr>
              <a:t> </a:t>
            </a:r>
            <a:r>
              <a:rPr sz="3500" spc="-10" dirty="0">
                <a:solidFill>
                  <a:srgbClr val="FFFF00"/>
                </a:solidFill>
                <a:latin typeface="Arial"/>
                <a:cs typeface="Arial"/>
              </a:rPr>
              <a:t>i</a:t>
            </a:r>
            <a:r>
              <a:rPr sz="3500" dirty="0">
                <a:solidFill>
                  <a:srgbClr val="FFFF00"/>
                </a:solidFill>
                <a:latin typeface="Arial"/>
                <a:cs typeface="Arial"/>
              </a:rPr>
              <a:t>s</a:t>
            </a:r>
            <a:r>
              <a:rPr sz="3500" spc="-35" dirty="0">
                <a:solidFill>
                  <a:srgbClr val="FFFF00"/>
                </a:solidFill>
                <a:latin typeface="Arial"/>
                <a:cs typeface="Arial"/>
              </a:rPr>
              <a:t> </a:t>
            </a:r>
            <a:r>
              <a:rPr sz="3500" i="1" spc="-65" dirty="0">
                <a:solidFill>
                  <a:srgbClr val="FFFF00"/>
                </a:solidFill>
                <a:latin typeface="Arial"/>
                <a:cs typeface="Arial"/>
                <a:hlinkClick r:id="rId3">
                  <a:extLst>
                    <a:ext uri="{A12FA001-AC4F-418D-AE19-62706E023703}">
                      <ahyp:hlinkClr xmlns:ahyp="http://schemas.microsoft.com/office/drawing/2018/hyperlinkcolor" val="tx"/>
                    </a:ext>
                  </a:extLst>
                </a:hlinkClick>
              </a:rPr>
              <a:t>O</a:t>
            </a:r>
            <a:r>
              <a:rPr sz="3500" i="1" spc="-25" dirty="0">
                <a:solidFill>
                  <a:srgbClr val="FFFF00"/>
                </a:solidFill>
                <a:latin typeface="Arial"/>
                <a:cs typeface="Arial"/>
                <a:hlinkClick r:id="rId3">
                  <a:extLst>
                    <a:ext uri="{A12FA001-AC4F-418D-AE19-62706E023703}">
                      <ahyp:hlinkClr xmlns:ahyp="http://schemas.microsoft.com/office/drawing/2018/hyperlinkcolor" val="tx"/>
                    </a:ext>
                  </a:extLst>
                </a:hlinkClick>
              </a:rPr>
              <a:t>pen</a:t>
            </a:r>
            <a:r>
              <a:rPr sz="3500" i="1" spc="-65" dirty="0">
                <a:solidFill>
                  <a:srgbClr val="FFFF00"/>
                </a:solidFill>
                <a:latin typeface="Arial"/>
                <a:cs typeface="Arial"/>
                <a:hlinkClick r:id="rId3">
                  <a:extLst>
                    <a:ext uri="{A12FA001-AC4F-418D-AE19-62706E023703}">
                      <ahyp:hlinkClr xmlns:ahyp="http://schemas.microsoft.com/office/drawing/2018/hyperlinkcolor" val="tx"/>
                    </a:ext>
                  </a:extLst>
                </a:hlinkClick>
              </a:rPr>
              <a:t>G</a:t>
            </a:r>
            <a:r>
              <a:rPr sz="3500" i="1" dirty="0">
                <a:solidFill>
                  <a:srgbClr val="FFFF00"/>
                </a:solidFill>
                <a:latin typeface="Arial"/>
                <a:cs typeface="Arial"/>
                <a:hlinkClick r:id="rId3">
                  <a:extLst>
                    <a:ext uri="{A12FA001-AC4F-418D-AE19-62706E023703}">
                      <ahyp:hlinkClr xmlns:ahyp="http://schemas.microsoft.com/office/drawing/2018/hyperlinkcolor" val="tx"/>
                    </a:ext>
                  </a:extLst>
                </a:hlinkClick>
              </a:rPr>
              <a:t>L</a:t>
            </a:r>
            <a:r>
              <a:rPr lang="en-US" sz="3500" i="1" dirty="0">
                <a:solidFill>
                  <a:srgbClr val="FFFF00"/>
                </a:solidFill>
                <a:latin typeface="Arial"/>
                <a:cs typeface="Arial"/>
              </a:rPr>
              <a:t>?</a:t>
            </a:r>
            <a:endParaRPr sz="3500" i="1" dirty="0">
              <a:solidFill>
                <a:srgbClr val="FFFF00"/>
              </a:solidFill>
              <a:latin typeface="Arial"/>
              <a:cs typeface="Arial"/>
            </a:endParaRPr>
          </a:p>
        </p:txBody>
      </p:sp>
      <p:sp>
        <p:nvSpPr>
          <p:cNvPr id="3" name="object 3"/>
          <p:cNvSpPr txBox="1"/>
          <p:nvPr/>
        </p:nvSpPr>
        <p:spPr>
          <a:xfrm>
            <a:off x="778182" y="1844574"/>
            <a:ext cx="8751570" cy="3308598"/>
          </a:xfrm>
          <a:prstGeom prst="rect">
            <a:avLst/>
          </a:prstGeom>
        </p:spPr>
        <p:txBody>
          <a:bodyPr vert="horz" wrap="square" lIns="0" tIns="0" rIns="0" bIns="0" rtlCol="0">
            <a:spAutoFit/>
          </a:bodyPr>
          <a:lstStyle/>
          <a:p>
            <a:pPr marL="451484" marR="904240" indent="-438784">
              <a:lnSpc>
                <a:spcPts val="3700"/>
              </a:lnSpc>
              <a:buClr>
                <a:srgbClr val="FFFFFF"/>
              </a:buClr>
              <a:buFont typeface="Arial"/>
              <a:buChar char="•"/>
              <a:tabLst>
                <a:tab pos="452120" algn="l"/>
              </a:tabLst>
            </a:pPr>
            <a:r>
              <a:rPr sz="3100" spc="-20" dirty="0">
                <a:solidFill>
                  <a:schemeClr val="bg1"/>
                </a:solidFill>
                <a:latin typeface="Calibri"/>
                <a:cs typeface="Calibri"/>
              </a:rPr>
              <a:t>A</a:t>
            </a:r>
            <a:r>
              <a:rPr sz="3100" spc="-25" dirty="0">
                <a:solidFill>
                  <a:schemeClr val="bg1"/>
                </a:solidFill>
                <a:latin typeface="Calibri"/>
                <a:cs typeface="Calibri"/>
              </a:rPr>
              <a:t> </a:t>
            </a:r>
            <a:r>
              <a:rPr sz="3100" i="1" spc="-5" dirty="0">
                <a:solidFill>
                  <a:schemeClr val="bg1"/>
                </a:solidFill>
                <a:latin typeface="Calibri"/>
                <a:cs typeface="Calibri"/>
                <a:hlinkClick r:id="rId4">
                  <a:extLst>
                    <a:ext uri="{A12FA001-AC4F-418D-AE19-62706E023703}">
                      <ahyp:hlinkClr xmlns:ahyp="http://schemas.microsoft.com/office/drawing/2018/hyperlinkcolor" val="tx"/>
                    </a:ext>
                  </a:extLst>
                </a:hlinkClick>
              </a:rPr>
              <a:t>l</a:t>
            </a:r>
            <a:r>
              <a:rPr sz="3100" i="1" spc="-25" dirty="0">
                <a:solidFill>
                  <a:schemeClr val="bg1"/>
                </a:solidFill>
                <a:latin typeface="Calibri"/>
                <a:cs typeface="Calibri"/>
                <a:hlinkClick r:id="rId4">
                  <a:extLst>
                    <a:ext uri="{A12FA001-AC4F-418D-AE19-62706E023703}">
                      <ahyp:hlinkClr xmlns:ahyp="http://schemas.microsoft.com/office/drawing/2018/hyperlinkcolor" val="tx"/>
                    </a:ext>
                  </a:extLst>
                </a:hlinkClick>
              </a:rPr>
              <a:t>o</a:t>
            </a:r>
            <a:r>
              <a:rPr sz="3100" i="1" spc="-110" dirty="0">
                <a:solidFill>
                  <a:schemeClr val="bg1"/>
                </a:solidFill>
                <a:latin typeface="Calibri"/>
                <a:cs typeface="Calibri"/>
                <a:hlinkClick r:id="rId4">
                  <a:extLst>
                    <a:ext uri="{A12FA001-AC4F-418D-AE19-62706E023703}">
                      <ahyp:hlinkClr xmlns:ahyp="http://schemas.microsoft.com/office/drawing/2018/hyperlinkcolor" val="tx"/>
                    </a:ext>
                  </a:extLst>
                </a:hlinkClick>
              </a:rPr>
              <a:t>w</a:t>
            </a:r>
            <a:r>
              <a:rPr sz="3100" i="1" spc="-15" dirty="0">
                <a:solidFill>
                  <a:schemeClr val="bg1"/>
                </a:solidFill>
                <a:latin typeface="Calibri"/>
                <a:cs typeface="Calibri"/>
                <a:hlinkClick r:id="rId4">
                  <a:extLst>
                    <a:ext uri="{A12FA001-AC4F-418D-AE19-62706E023703}">
                      <ahyp:hlinkClr xmlns:ahyp="http://schemas.microsoft.com/office/drawing/2018/hyperlinkcolor" val="tx"/>
                    </a:ext>
                  </a:extLst>
                </a:hlinkClick>
              </a:rPr>
              <a:t>-</a:t>
            </a:r>
            <a:r>
              <a:rPr sz="3100" i="1" spc="-5" dirty="0">
                <a:solidFill>
                  <a:schemeClr val="bg1"/>
                </a:solidFill>
                <a:latin typeface="Calibri"/>
                <a:cs typeface="Calibri"/>
                <a:hlinkClick r:id="rId4">
                  <a:extLst>
                    <a:ext uri="{A12FA001-AC4F-418D-AE19-62706E023703}">
                      <ahyp:hlinkClr xmlns:ahyp="http://schemas.microsoft.com/office/drawing/2018/hyperlinkcolor" val="tx"/>
                    </a:ext>
                  </a:extLst>
                </a:hlinkClick>
              </a:rPr>
              <a:t>l</a:t>
            </a:r>
            <a:r>
              <a:rPr sz="3100" i="1" spc="-35" dirty="0">
                <a:solidFill>
                  <a:schemeClr val="bg1"/>
                </a:solidFill>
                <a:latin typeface="Calibri"/>
                <a:cs typeface="Calibri"/>
                <a:hlinkClick r:id="rId4">
                  <a:extLst>
                    <a:ext uri="{A12FA001-AC4F-418D-AE19-62706E023703}">
                      <ahyp:hlinkClr xmlns:ahyp="http://schemas.microsoft.com/office/drawing/2018/hyperlinkcolor" val="tx"/>
                    </a:ext>
                  </a:extLst>
                </a:hlinkClick>
              </a:rPr>
              <a:t>e</a:t>
            </a:r>
            <a:r>
              <a:rPr sz="3100" i="1" spc="-55" dirty="0">
                <a:solidFill>
                  <a:schemeClr val="bg1"/>
                </a:solidFill>
                <a:latin typeface="Calibri"/>
                <a:cs typeface="Calibri"/>
                <a:hlinkClick r:id="rId4">
                  <a:extLst>
                    <a:ext uri="{A12FA001-AC4F-418D-AE19-62706E023703}">
                      <ahyp:hlinkClr xmlns:ahyp="http://schemas.microsoft.com/office/drawing/2018/hyperlinkcolor" val="tx"/>
                    </a:ext>
                  </a:extLst>
                </a:hlinkClick>
              </a:rPr>
              <a:t>v</a:t>
            </a:r>
            <a:r>
              <a:rPr sz="3100" i="1" spc="-40" dirty="0">
                <a:solidFill>
                  <a:schemeClr val="bg1"/>
                </a:solidFill>
                <a:latin typeface="Calibri"/>
                <a:cs typeface="Calibri"/>
                <a:hlinkClick r:id="rId4">
                  <a:extLst>
                    <a:ext uri="{A12FA001-AC4F-418D-AE19-62706E023703}">
                      <ahyp:hlinkClr xmlns:ahyp="http://schemas.microsoft.com/office/drawing/2018/hyperlinkcolor" val="tx"/>
                    </a:ext>
                  </a:extLst>
                </a:hlinkClick>
              </a:rPr>
              <a:t>e</a:t>
            </a:r>
            <a:r>
              <a:rPr sz="3100" i="1" dirty="0">
                <a:solidFill>
                  <a:schemeClr val="bg1"/>
                </a:solidFill>
                <a:latin typeface="Calibri"/>
                <a:cs typeface="Calibri"/>
                <a:hlinkClick r:id="rId4">
                  <a:extLst>
                    <a:ext uri="{A12FA001-AC4F-418D-AE19-62706E023703}">
                      <ahyp:hlinkClr xmlns:ahyp="http://schemas.microsoft.com/office/drawing/2018/hyperlinkcolor" val="tx"/>
                    </a:ext>
                  </a:extLst>
                </a:hlinkClick>
              </a:rPr>
              <a:t>l</a:t>
            </a:r>
            <a:r>
              <a:rPr sz="3100" i="1" spc="-10" dirty="0">
                <a:solidFill>
                  <a:schemeClr val="bg1"/>
                </a:solidFill>
                <a:latin typeface="Calibri"/>
                <a:cs typeface="Calibri"/>
                <a:hlinkClick r:id="rId4">
                  <a:extLst>
                    <a:ext uri="{A12FA001-AC4F-418D-AE19-62706E023703}">
                      <ahyp:hlinkClr xmlns:ahyp="http://schemas.microsoft.com/office/drawing/2018/hyperlinkcolor" val="tx"/>
                    </a:ext>
                  </a:extLst>
                </a:hlinkClick>
              </a:rPr>
              <a:t> </a:t>
            </a:r>
            <a:r>
              <a:rPr sz="3100" i="1" spc="-25" dirty="0">
                <a:solidFill>
                  <a:schemeClr val="bg1"/>
                </a:solidFill>
                <a:latin typeface="Calibri"/>
                <a:cs typeface="Calibri"/>
                <a:hlinkClick r:id="rId4">
                  <a:extLst>
                    <a:ext uri="{A12FA001-AC4F-418D-AE19-62706E023703}">
                      <ahyp:hlinkClr xmlns:ahyp="http://schemas.microsoft.com/office/drawing/2018/hyperlinkcolor" val="tx"/>
                    </a:ext>
                  </a:extLst>
                </a:hlinkClick>
              </a:rPr>
              <a:t>g</a:t>
            </a:r>
            <a:r>
              <a:rPr sz="3100" i="1" spc="-90" dirty="0">
                <a:solidFill>
                  <a:schemeClr val="bg1"/>
                </a:solidFill>
                <a:latin typeface="Calibri"/>
                <a:cs typeface="Calibri"/>
                <a:hlinkClick r:id="rId4">
                  <a:extLst>
                    <a:ext uri="{A12FA001-AC4F-418D-AE19-62706E023703}">
                      <ahyp:hlinkClr xmlns:ahyp="http://schemas.microsoft.com/office/drawing/2018/hyperlinkcolor" val="tx"/>
                    </a:ext>
                  </a:extLst>
                </a:hlinkClick>
              </a:rPr>
              <a:t>r</a:t>
            </a:r>
            <a:r>
              <a:rPr sz="3100" i="1" spc="-10" dirty="0">
                <a:solidFill>
                  <a:schemeClr val="bg1"/>
                </a:solidFill>
                <a:latin typeface="Calibri"/>
                <a:cs typeface="Calibri"/>
                <a:hlinkClick r:id="rId4">
                  <a:extLst>
                    <a:ext uri="{A12FA001-AC4F-418D-AE19-62706E023703}">
                      <ahyp:hlinkClr xmlns:ahyp="http://schemas.microsoft.com/office/drawing/2018/hyperlinkcolor" val="tx"/>
                    </a:ext>
                  </a:extLst>
                </a:hlinkClick>
              </a:rPr>
              <a:t>aph</a:t>
            </a:r>
            <a:r>
              <a:rPr sz="3100" i="1" spc="-5" dirty="0">
                <a:solidFill>
                  <a:schemeClr val="bg1"/>
                </a:solidFill>
                <a:latin typeface="Calibri"/>
                <a:cs typeface="Calibri"/>
                <a:hlinkClick r:id="rId4">
                  <a:extLst>
                    <a:ext uri="{A12FA001-AC4F-418D-AE19-62706E023703}">
                      <ahyp:hlinkClr xmlns:ahyp="http://schemas.microsoft.com/office/drawing/2018/hyperlinkcolor" val="tx"/>
                    </a:ext>
                  </a:extLst>
                </a:hlinkClick>
              </a:rPr>
              <a:t>i</a:t>
            </a:r>
            <a:r>
              <a:rPr sz="3100" i="1" spc="-15" dirty="0">
                <a:solidFill>
                  <a:schemeClr val="bg1"/>
                </a:solidFill>
                <a:latin typeface="Calibri"/>
                <a:cs typeface="Calibri"/>
                <a:hlinkClick r:id="rId4">
                  <a:extLst>
                    <a:ext uri="{A12FA001-AC4F-418D-AE19-62706E023703}">
                      <ahyp:hlinkClr xmlns:ahyp="http://schemas.microsoft.com/office/drawing/2018/hyperlinkcolor" val="tx"/>
                    </a:ext>
                  </a:extLst>
                </a:hlinkClick>
              </a:rPr>
              <a:t>c</a:t>
            </a:r>
            <a:r>
              <a:rPr sz="3100" i="1" dirty="0">
                <a:solidFill>
                  <a:schemeClr val="bg1"/>
                </a:solidFill>
                <a:latin typeface="Calibri"/>
                <a:cs typeface="Calibri"/>
                <a:hlinkClick r:id="rId4">
                  <a:extLst>
                    <a:ext uri="{A12FA001-AC4F-418D-AE19-62706E023703}">
                      <ahyp:hlinkClr xmlns:ahyp="http://schemas.microsoft.com/office/drawing/2018/hyperlinkcolor" val="tx"/>
                    </a:ext>
                  </a:extLst>
                </a:hlinkClick>
              </a:rPr>
              <a:t>s</a:t>
            </a:r>
            <a:r>
              <a:rPr sz="3100" i="1" spc="-20" dirty="0">
                <a:solidFill>
                  <a:schemeClr val="bg1"/>
                </a:solidFill>
                <a:latin typeface="Calibri"/>
                <a:cs typeface="Calibri"/>
                <a:hlinkClick r:id="rId4">
                  <a:extLst>
                    <a:ext uri="{A12FA001-AC4F-418D-AE19-62706E023703}">
                      <ahyp:hlinkClr xmlns:ahyp="http://schemas.microsoft.com/office/drawing/2018/hyperlinkcolor" val="tx"/>
                    </a:ext>
                  </a:extLst>
                </a:hlinkClick>
              </a:rPr>
              <a:t> </a:t>
            </a:r>
            <a:r>
              <a:rPr sz="3100" i="1" spc="-5" dirty="0">
                <a:solidFill>
                  <a:schemeClr val="bg1"/>
                </a:solidFill>
                <a:latin typeface="Calibri"/>
                <a:cs typeface="Calibri"/>
                <a:hlinkClick r:id="rId4">
                  <a:extLst>
                    <a:ext uri="{A12FA001-AC4F-418D-AE19-62706E023703}">
                      <ahyp:hlinkClr xmlns:ahyp="http://schemas.microsoft.com/office/drawing/2018/hyperlinkcolor" val="tx"/>
                    </a:ext>
                  </a:extLst>
                </a:hlinkClick>
              </a:rPr>
              <a:t>li</a:t>
            </a:r>
            <a:r>
              <a:rPr sz="3100" i="1" spc="-10" dirty="0">
                <a:solidFill>
                  <a:schemeClr val="bg1"/>
                </a:solidFill>
                <a:latin typeface="Calibri"/>
                <a:cs typeface="Calibri"/>
                <a:hlinkClick r:id="rId4">
                  <a:extLst>
                    <a:ext uri="{A12FA001-AC4F-418D-AE19-62706E023703}">
                      <ahyp:hlinkClr xmlns:ahyp="http://schemas.microsoft.com/office/drawing/2018/hyperlinkcolor" val="tx"/>
                    </a:ext>
                  </a:extLst>
                </a:hlinkClick>
              </a:rPr>
              <a:t>b</a:t>
            </a:r>
            <a:r>
              <a:rPr sz="3100" i="1" spc="-90" dirty="0">
                <a:solidFill>
                  <a:schemeClr val="bg1"/>
                </a:solidFill>
                <a:latin typeface="Calibri"/>
                <a:cs typeface="Calibri"/>
                <a:hlinkClick r:id="rId4">
                  <a:extLst>
                    <a:ext uri="{A12FA001-AC4F-418D-AE19-62706E023703}">
                      <ahyp:hlinkClr xmlns:ahyp="http://schemas.microsoft.com/office/drawing/2018/hyperlinkcolor" val="tx"/>
                    </a:ext>
                  </a:extLst>
                </a:hlinkClick>
              </a:rPr>
              <a:t>r</a:t>
            </a:r>
            <a:r>
              <a:rPr sz="3100" i="1" spc="-10" dirty="0">
                <a:solidFill>
                  <a:schemeClr val="bg1"/>
                </a:solidFill>
                <a:latin typeface="Calibri"/>
                <a:cs typeface="Calibri"/>
                <a:hlinkClick r:id="rId4">
                  <a:extLst>
                    <a:ext uri="{A12FA001-AC4F-418D-AE19-62706E023703}">
                      <ahyp:hlinkClr xmlns:ahyp="http://schemas.microsoft.com/office/drawing/2018/hyperlinkcolor" val="tx"/>
                    </a:ext>
                  </a:extLst>
                </a:hlinkClick>
              </a:rPr>
              <a:t>a</a:t>
            </a:r>
            <a:r>
              <a:rPr sz="3100" i="1" spc="-15" dirty="0">
                <a:solidFill>
                  <a:schemeClr val="bg1"/>
                </a:solidFill>
                <a:latin typeface="Calibri"/>
                <a:cs typeface="Calibri"/>
                <a:hlinkClick r:id="rId4">
                  <a:extLst>
                    <a:ext uri="{A12FA001-AC4F-418D-AE19-62706E023703}">
                      <ahyp:hlinkClr xmlns:ahyp="http://schemas.microsoft.com/office/drawing/2018/hyperlinkcolor" val="tx"/>
                    </a:ext>
                  </a:extLst>
                </a:hlinkClick>
              </a:rPr>
              <a:t>ry</a:t>
            </a:r>
            <a:r>
              <a:rPr sz="3100" spc="-15" dirty="0">
                <a:solidFill>
                  <a:schemeClr val="bg1"/>
                </a:solidFill>
                <a:latin typeface="Calibri"/>
                <a:cs typeface="Calibri"/>
              </a:rPr>
              <a:t> (</a:t>
            </a:r>
            <a:r>
              <a:rPr sz="3100" spc="-40" dirty="0">
                <a:solidFill>
                  <a:schemeClr val="bg1"/>
                </a:solidFill>
                <a:latin typeface="Calibri"/>
                <a:cs typeface="Calibri"/>
              </a:rPr>
              <a:t>AP</a:t>
            </a:r>
            <a:r>
              <a:rPr sz="3100" spc="-5" dirty="0">
                <a:solidFill>
                  <a:schemeClr val="bg1"/>
                </a:solidFill>
                <a:latin typeface="Calibri"/>
                <a:cs typeface="Calibri"/>
              </a:rPr>
              <a:t>I</a:t>
            </a:r>
            <a:r>
              <a:rPr sz="3100" dirty="0">
                <a:solidFill>
                  <a:schemeClr val="bg1"/>
                </a:solidFill>
                <a:latin typeface="Calibri"/>
                <a:cs typeface="Calibri"/>
              </a:rPr>
              <a:t>)</a:t>
            </a:r>
            <a:r>
              <a:rPr sz="3100" spc="-10" dirty="0">
                <a:solidFill>
                  <a:schemeClr val="bg1"/>
                </a:solidFill>
                <a:latin typeface="Calibri"/>
                <a:cs typeface="Calibri"/>
              </a:rPr>
              <a:t> </a:t>
            </a:r>
            <a:r>
              <a:rPr sz="3100" spc="-75" dirty="0">
                <a:solidFill>
                  <a:schemeClr val="bg1"/>
                </a:solidFill>
                <a:latin typeface="Calibri"/>
                <a:cs typeface="Calibri"/>
              </a:rPr>
              <a:t>f</a:t>
            </a:r>
            <a:r>
              <a:rPr sz="3100" spc="-15" dirty="0">
                <a:solidFill>
                  <a:schemeClr val="bg1"/>
                </a:solidFill>
                <a:latin typeface="Calibri"/>
                <a:cs typeface="Calibri"/>
              </a:rPr>
              <a:t>or</a:t>
            </a:r>
            <a:r>
              <a:rPr sz="3100" spc="-20" dirty="0">
                <a:solidFill>
                  <a:schemeClr val="bg1"/>
                </a:solidFill>
                <a:latin typeface="Calibri"/>
                <a:cs typeface="Calibri"/>
              </a:rPr>
              <a:t> </a:t>
            </a:r>
            <a:r>
              <a:rPr sz="3100" spc="-30" dirty="0">
                <a:solidFill>
                  <a:schemeClr val="bg1"/>
                </a:solidFill>
                <a:latin typeface="Calibri"/>
                <a:cs typeface="Calibri"/>
              </a:rPr>
              <a:t>2</a:t>
            </a:r>
            <a:r>
              <a:rPr sz="3100" dirty="0">
                <a:solidFill>
                  <a:schemeClr val="bg1"/>
                </a:solidFill>
                <a:latin typeface="Calibri"/>
                <a:cs typeface="Calibri"/>
              </a:rPr>
              <a:t>D</a:t>
            </a:r>
            <a:r>
              <a:rPr sz="3100" spc="-15" dirty="0">
                <a:solidFill>
                  <a:schemeClr val="bg1"/>
                </a:solidFill>
                <a:latin typeface="Calibri"/>
                <a:cs typeface="Calibri"/>
              </a:rPr>
              <a:t> </a:t>
            </a:r>
            <a:r>
              <a:rPr sz="3100" spc="-10" dirty="0">
                <a:solidFill>
                  <a:schemeClr val="bg1"/>
                </a:solidFill>
                <a:latin typeface="Calibri"/>
                <a:cs typeface="Calibri"/>
              </a:rPr>
              <a:t>an</a:t>
            </a:r>
            <a:r>
              <a:rPr sz="3100" dirty="0">
                <a:solidFill>
                  <a:schemeClr val="bg1"/>
                </a:solidFill>
                <a:latin typeface="Calibri"/>
                <a:cs typeface="Calibri"/>
              </a:rPr>
              <a:t>d</a:t>
            </a:r>
            <a:r>
              <a:rPr sz="3100" spc="-15" dirty="0">
                <a:solidFill>
                  <a:schemeClr val="bg1"/>
                </a:solidFill>
                <a:latin typeface="Calibri"/>
                <a:cs typeface="Calibri"/>
              </a:rPr>
              <a:t> </a:t>
            </a:r>
            <a:r>
              <a:rPr sz="3100" spc="-30" dirty="0">
                <a:solidFill>
                  <a:schemeClr val="bg1"/>
                </a:solidFill>
                <a:latin typeface="Calibri"/>
                <a:cs typeface="Calibri"/>
              </a:rPr>
              <a:t>3</a:t>
            </a:r>
            <a:r>
              <a:rPr sz="3100" dirty="0">
                <a:solidFill>
                  <a:schemeClr val="bg1"/>
                </a:solidFill>
                <a:latin typeface="Calibri"/>
                <a:cs typeface="Calibri"/>
              </a:rPr>
              <a:t>D </a:t>
            </a:r>
            <a:r>
              <a:rPr sz="3100" spc="-5" dirty="0">
                <a:solidFill>
                  <a:schemeClr val="bg1"/>
                </a:solidFill>
                <a:latin typeface="Calibri"/>
                <a:cs typeface="Calibri"/>
              </a:rPr>
              <a:t>i</a:t>
            </a:r>
            <a:r>
              <a:rPr sz="3100" spc="-40" dirty="0">
                <a:solidFill>
                  <a:schemeClr val="bg1"/>
                </a:solidFill>
                <a:latin typeface="Calibri"/>
                <a:cs typeface="Calibri"/>
              </a:rPr>
              <a:t>n</a:t>
            </a:r>
            <a:r>
              <a:rPr sz="3100" spc="-55" dirty="0">
                <a:solidFill>
                  <a:schemeClr val="bg1"/>
                </a:solidFill>
                <a:latin typeface="Calibri"/>
                <a:cs typeface="Calibri"/>
              </a:rPr>
              <a:t>t</a:t>
            </a:r>
            <a:r>
              <a:rPr sz="3100" spc="-40" dirty="0">
                <a:solidFill>
                  <a:schemeClr val="bg1"/>
                </a:solidFill>
                <a:latin typeface="Calibri"/>
                <a:cs typeface="Calibri"/>
              </a:rPr>
              <a:t>e</a:t>
            </a:r>
            <a:r>
              <a:rPr sz="3100" spc="-90" dirty="0">
                <a:solidFill>
                  <a:schemeClr val="bg1"/>
                </a:solidFill>
                <a:latin typeface="Calibri"/>
                <a:cs typeface="Calibri"/>
              </a:rPr>
              <a:t>r</a:t>
            </a:r>
            <a:r>
              <a:rPr sz="3100" spc="-10" dirty="0">
                <a:solidFill>
                  <a:schemeClr val="bg1"/>
                </a:solidFill>
                <a:latin typeface="Calibri"/>
                <a:cs typeface="Calibri"/>
              </a:rPr>
              <a:t>a</a:t>
            </a:r>
            <a:r>
              <a:rPr sz="3100" spc="-30" dirty="0">
                <a:solidFill>
                  <a:schemeClr val="bg1"/>
                </a:solidFill>
                <a:latin typeface="Calibri"/>
                <a:cs typeface="Calibri"/>
              </a:rPr>
              <a:t>c</a:t>
            </a:r>
            <a:r>
              <a:rPr sz="3100" spc="-20" dirty="0">
                <a:solidFill>
                  <a:schemeClr val="bg1"/>
                </a:solidFill>
                <a:latin typeface="Calibri"/>
                <a:cs typeface="Calibri"/>
              </a:rPr>
              <a:t>t</a:t>
            </a:r>
            <a:r>
              <a:rPr sz="3100" spc="-5" dirty="0">
                <a:solidFill>
                  <a:schemeClr val="bg1"/>
                </a:solidFill>
                <a:latin typeface="Calibri"/>
                <a:cs typeface="Calibri"/>
              </a:rPr>
              <a:t>i</a:t>
            </a:r>
            <a:r>
              <a:rPr sz="3100" spc="-40" dirty="0">
                <a:solidFill>
                  <a:schemeClr val="bg1"/>
                </a:solidFill>
                <a:latin typeface="Calibri"/>
                <a:cs typeface="Calibri"/>
              </a:rPr>
              <a:t>v</a:t>
            </a:r>
            <a:r>
              <a:rPr sz="3100" spc="-20" dirty="0">
                <a:solidFill>
                  <a:schemeClr val="bg1"/>
                </a:solidFill>
                <a:latin typeface="Calibri"/>
                <a:cs typeface="Calibri"/>
              </a:rPr>
              <a:t>e</a:t>
            </a:r>
            <a:r>
              <a:rPr sz="3100" spc="-25" dirty="0">
                <a:solidFill>
                  <a:schemeClr val="bg1"/>
                </a:solidFill>
                <a:latin typeface="Calibri"/>
                <a:cs typeface="Calibri"/>
              </a:rPr>
              <a:t> g</a:t>
            </a:r>
            <a:r>
              <a:rPr sz="3100" spc="-90" dirty="0">
                <a:solidFill>
                  <a:schemeClr val="bg1"/>
                </a:solidFill>
                <a:latin typeface="Calibri"/>
                <a:cs typeface="Calibri"/>
              </a:rPr>
              <a:t>r</a:t>
            </a:r>
            <a:r>
              <a:rPr sz="3100" spc="-10" dirty="0">
                <a:solidFill>
                  <a:schemeClr val="bg1"/>
                </a:solidFill>
                <a:latin typeface="Calibri"/>
                <a:cs typeface="Calibri"/>
              </a:rPr>
              <a:t>aph</a:t>
            </a:r>
            <a:r>
              <a:rPr sz="3100" spc="-5" dirty="0">
                <a:solidFill>
                  <a:schemeClr val="bg1"/>
                </a:solidFill>
                <a:latin typeface="Calibri"/>
                <a:cs typeface="Calibri"/>
              </a:rPr>
              <a:t>i</a:t>
            </a:r>
            <a:r>
              <a:rPr sz="3100" spc="-15" dirty="0">
                <a:solidFill>
                  <a:schemeClr val="bg1"/>
                </a:solidFill>
                <a:latin typeface="Calibri"/>
                <a:cs typeface="Calibri"/>
              </a:rPr>
              <a:t>cs</a:t>
            </a:r>
            <a:r>
              <a:rPr sz="3100" dirty="0">
                <a:solidFill>
                  <a:schemeClr val="bg1"/>
                </a:solidFill>
                <a:latin typeface="Calibri"/>
                <a:cs typeface="Calibri"/>
              </a:rPr>
              <a:t>.</a:t>
            </a:r>
          </a:p>
          <a:p>
            <a:pPr marL="451484" indent="-438784">
              <a:lnSpc>
                <a:spcPts val="3470"/>
              </a:lnSpc>
              <a:buClr>
                <a:srgbClr val="FFFFFF"/>
              </a:buClr>
              <a:buFont typeface="Arial"/>
              <a:buChar char="•"/>
              <a:tabLst>
                <a:tab pos="452120" algn="l"/>
              </a:tabLst>
            </a:pPr>
            <a:r>
              <a:rPr sz="3100" spc="-30" dirty="0">
                <a:solidFill>
                  <a:schemeClr val="bg1"/>
                </a:solidFill>
                <a:latin typeface="Calibri"/>
                <a:cs typeface="Calibri"/>
              </a:rPr>
              <a:t>D</a:t>
            </a:r>
            <a:r>
              <a:rPr sz="3100" spc="-40" dirty="0">
                <a:solidFill>
                  <a:schemeClr val="bg1"/>
                </a:solidFill>
                <a:latin typeface="Calibri"/>
                <a:cs typeface="Calibri"/>
              </a:rPr>
              <a:t>e</a:t>
            </a:r>
            <a:r>
              <a:rPr sz="3100" spc="-15" dirty="0">
                <a:solidFill>
                  <a:schemeClr val="bg1"/>
                </a:solidFill>
                <a:latin typeface="Calibri"/>
                <a:cs typeface="Calibri"/>
              </a:rPr>
              <a:t>s</a:t>
            </a:r>
            <a:r>
              <a:rPr sz="3100" spc="-30" dirty="0">
                <a:solidFill>
                  <a:schemeClr val="bg1"/>
                </a:solidFill>
                <a:latin typeface="Calibri"/>
                <a:cs typeface="Calibri"/>
              </a:rPr>
              <a:t>c</a:t>
            </a:r>
            <a:r>
              <a:rPr sz="3100" spc="-40" dirty="0">
                <a:solidFill>
                  <a:schemeClr val="bg1"/>
                </a:solidFill>
                <a:latin typeface="Calibri"/>
                <a:cs typeface="Calibri"/>
              </a:rPr>
              <a:t>e</a:t>
            </a:r>
            <a:r>
              <a:rPr sz="3100" spc="-10" dirty="0">
                <a:solidFill>
                  <a:schemeClr val="bg1"/>
                </a:solidFill>
                <a:latin typeface="Calibri"/>
                <a:cs typeface="Calibri"/>
              </a:rPr>
              <a:t>nd</a:t>
            </a:r>
            <a:r>
              <a:rPr sz="3100" spc="-40" dirty="0">
                <a:solidFill>
                  <a:schemeClr val="bg1"/>
                </a:solidFill>
                <a:latin typeface="Calibri"/>
                <a:cs typeface="Calibri"/>
              </a:rPr>
              <a:t>e</a:t>
            </a:r>
            <a:r>
              <a:rPr sz="3100" spc="-35" dirty="0">
                <a:solidFill>
                  <a:schemeClr val="bg1"/>
                </a:solidFill>
                <a:latin typeface="Calibri"/>
                <a:cs typeface="Calibri"/>
              </a:rPr>
              <a:t>n</a:t>
            </a:r>
            <a:r>
              <a:rPr sz="3100" spc="-15" dirty="0">
                <a:solidFill>
                  <a:schemeClr val="bg1"/>
                </a:solidFill>
                <a:latin typeface="Calibri"/>
                <a:cs typeface="Calibri"/>
              </a:rPr>
              <a:t>t o</a:t>
            </a:r>
            <a:r>
              <a:rPr sz="3100" dirty="0">
                <a:solidFill>
                  <a:schemeClr val="bg1"/>
                </a:solidFill>
                <a:latin typeface="Calibri"/>
                <a:cs typeface="Calibri"/>
              </a:rPr>
              <a:t>f</a:t>
            </a:r>
            <a:r>
              <a:rPr sz="3100" spc="-15" dirty="0">
                <a:solidFill>
                  <a:schemeClr val="bg1"/>
                </a:solidFill>
                <a:latin typeface="Calibri"/>
                <a:cs typeface="Calibri"/>
              </a:rPr>
              <a:t> </a:t>
            </a:r>
            <a:r>
              <a:rPr sz="3100" spc="-35" dirty="0">
                <a:solidFill>
                  <a:schemeClr val="bg1"/>
                </a:solidFill>
                <a:latin typeface="Calibri"/>
                <a:cs typeface="Calibri"/>
              </a:rPr>
              <a:t>G</a:t>
            </a:r>
            <a:r>
              <a:rPr sz="3100" dirty="0">
                <a:solidFill>
                  <a:schemeClr val="bg1"/>
                </a:solidFill>
                <a:latin typeface="Calibri"/>
                <a:cs typeface="Calibri"/>
              </a:rPr>
              <a:t>L</a:t>
            </a:r>
            <a:r>
              <a:rPr sz="3100" spc="-15" dirty="0">
                <a:solidFill>
                  <a:schemeClr val="bg1"/>
                </a:solidFill>
                <a:latin typeface="Calibri"/>
                <a:cs typeface="Calibri"/>
              </a:rPr>
              <a:t> </a:t>
            </a:r>
            <a:r>
              <a:rPr sz="3100" spc="-5" dirty="0">
                <a:solidFill>
                  <a:schemeClr val="bg1"/>
                </a:solidFill>
                <a:latin typeface="Calibri"/>
                <a:cs typeface="Calibri"/>
              </a:rPr>
              <a:t>(</a:t>
            </a:r>
            <a:r>
              <a:rPr sz="3100" spc="-20" dirty="0">
                <a:solidFill>
                  <a:schemeClr val="bg1"/>
                </a:solidFill>
                <a:latin typeface="Calibri"/>
                <a:cs typeface="Calibri"/>
              </a:rPr>
              <a:t>f</a:t>
            </a:r>
            <a:r>
              <a:rPr sz="3100" spc="-80" dirty="0">
                <a:solidFill>
                  <a:schemeClr val="bg1"/>
                </a:solidFill>
                <a:latin typeface="Calibri"/>
                <a:cs typeface="Calibri"/>
              </a:rPr>
              <a:t>r</a:t>
            </a:r>
            <a:r>
              <a:rPr sz="3100" spc="-15" dirty="0">
                <a:solidFill>
                  <a:schemeClr val="bg1"/>
                </a:solidFill>
                <a:latin typeface="Calibri"/>
                <a:cs typeface="Calibri"/>
              </a:rPr>
              <a:t>o</a:t>
            </a:r>
            <a:r>
              <a:rPr sz="3100" spc="-25" dirty="0">
                <a:solidFill>
                  <a:schemeClr val="bg1"/>
                </a:solidFill>
                <a:latin typeface="Calibri"/>
                <a:cs typeface="Calibri"/>
              </a:rPr>
              <a:t>m</a:t>
            </a:r>
            <a:r>
              <a:rPr sz="3100" spc="-20" dirty="0">
                <a:solidFill>
                  <a:schemeClr val="bg1"/>
                </a:solidFill>
                <a:latin typeface="Calibri"/>
                <a:cs typeface="Calibri"/>
              </a:rPr>
              <a:t> </a:t>
            </a:r>
            <a:r>
              <a:rPr sz="3100" spc="-10" dirty="0">
                <a:solidFill>
                  <a:schemeClr val="bg1"/>
                </a:solidFill>
                <a:latin typeface="Calibri"/>
                <a:cs typeface="Calibri"/>
              </a:rPr>
              <a:t>S</a:t>
            </a:r>
            <a:r>
              <a:rPr sz="3100" spc="-35" dirty="0">
                <a:solidFill>
                  <a:schemeClr val="bg1"/>
                </a:solidFill>
                <a:latin typeface="Calibri"/>
                <a:cs typeface="Calibri"/>
              </a:rPr>
              <a:t>G</a:t>
            </a:r>
            <a:r>
              <a:rPr sz="3100" spc="-10" dirty="0">
                <a:solidFill>
                  <a:schemeClr val="bg1"/>
                </a:solidFill>
                <a:latin typeface="Calibri"/>
                <a:cs typeface="Calibri"/>
              </a:rPr>
              <a:t>I</a:t>
            </a:r>
            <a:r>
              <a:rPr sz="3100" dirty="0">
                <a:solidFill>
                  <a:schemeClr val="bg1"/>
                </a:solidFill>
                <a:latin typeface="Calibri"/>
                <a:cs typeface="Calibri"/>
              </a:rPr>
              <a:t>)</a:t>
            </a:r>
          </a:p>
          <a:p>
            <a:pPr marL="451484" indent="-438784">
              <a:lnSpc>
                <a:spcPts val="3695"/>
              </a:lnSpc>
              <a:buClr>
                <a:srgbClr val="FFFFFF"/>
              </a:buClr>
              <a:buFont typeface="Arial"/>
              <a:buChar char="•"/>
              <a:tabLst>
                <a:tab pos="452120" algn="l"/>
              </a:tabLst>
            </a:pPr>
            <a:r>
              <a:rPr sz="3100" spc="-10" dirty="0">
                <a:solidFill>
                  <a:schemeClr val="bg1"/>
                </a:solidFill>
                <a:latin typeface="Calibri"/>
                <a:cs typeface="Calibri"/>
              </a:rPr>
              <a:t>F</a:t>
            </a:r>
            <a:r>
              <a:rPr sz="3100" spc="-5" dirty="0">
                <a:solidFill>
                  <a:schemeClr val="bg1"/>
                </a:solidFill>
                <a:latin typeface="Calibri"/>
                <a:cs typeface="Calibri"/>
              </a:rPr>
              <a:t>i</a:t>
            </a:r>
            <a:r>
              <a:rPr sz="3100" spc="-80" dirty="0">
                <a:solidFill>
                  <a:schemeClr val="bg1"/>
                </a:solidFill>
                <a:latin typeface="Calibri"/>
                <a:cs typeface="Calibri"/>
              </a:rPr>
              <a:t>r</a:t>
            </a:r>
            <a:r>
              <a:rPr sz="3100" spc="-50" dirty="0">
                <a:solidFill>
                  <a:schemeClr val="bg1"/>
                </a:solidFill>
                <a:latin typeface="Calibri"/>
                <a:cs typeface="Calibri"/>
              </a:rPr>
              <a:t>s</a:t>
            </a:r>
            <a:r>
              <a:rPr sz="3100" spc="-15" dirty="0">
                <a:solidFill>
                  <a:schemeClr val="bg1"/>
                </a:solidFill>
                <a:latin typeface="Calibri"/>
                <a:cs typeface="Calibri"/>
              </a:rPr>
              <a:t>t</a:t>
            </a:r>
            <a:r>
              <a:rPr sz="3100" spc="-10" dirty="0">
                <a:solidFill>
                  <a:schemeClr val="bg1"/>
                </a:solidFill>
                <a:latin typeface="Calibri"/>
                <a:cs typeface="Calibri"/>
              </a:rPr>
              <a:t> </a:t>
            </a:r>
            <a:r>
              <a:rPr sz="3100" spc="-55" dirty="0">
                <a:solidFill>
                  <a:schemeClr val="bg1"/>
                </a:solidFill>
                <a:latin typeface="Calibri"/>
                <a:cs typeface="Calibri"/>
              </a:rPr>
              <a:t>v</a:t>
            </a:r>
            <a:r>
              <a:rPr sz="3100" spc="-40" dirty="0">
                <a:solidFill>
                  <a:schemeClr val="bg1"/>
                </a:solidFill>
                <a:latin typeface="Calibri"/>
                <a:cs typeface="Calibri"/>
              </a:rPr>
              <a:t>e</a:t>
            </a:r>
            <a:r>
              <a:rPr sz="3100" spc="-80" dirty="0">
                <a:solidFill>
                  <a:schemeClr val="bg1"/>
                </a:solidFill>
                <a:latin typeface="Calibri"/>
                <a:cs typeface="Calibri"/>
              </a:rPr>
              <a:t>r</a:t>
            </a:r>
            <a:r>
              <a:rPr sz="3100" spc="-15" dirty="0">
                <a:solidFill>
                  <a:schemeClr val="bg1"/>
                </a:solidFill>
                <a:latin typeface="Calibri"/>
                <a:cs typeface="Calibri"/>
              </a:rPr>
              <a:t>s</a:t>
            </a:r>
            <a:r>
              <a:rPr sz="3100" spc="-5" dirty="0">
                <a:solidFill>
                  <a:schemeClr val="bg1"/>
                </a:solidFill>
                <a:latin typeface="Calibri"/>
                <a:cs typeface="Calibri"/>
              </a:rPr>
              <a:t>i</a:t>
            </a:r>
            <a:r>
              <a:rPr sz="3100" spc="-15" dirty="0">
                <a:solidFill>
                  <a:schemeClr val="bg1"/>
                </a:solidFill>
                <a:latin typeface="Calibri"/>
                <a:cs typeface="Calibri"/>
              </a:rPr>
              <a:t>o</a:t>
            </a:r>
            <a:r>
              <a:rPr sz="3100" dirty="0">
                <a:solidFill>
                  <a:schemeClr val="bg1"/>
                </a:solidFill>
                <a:latin typeface="Calibri"/>
                <a:cs typeface="Calibri"/>
              </a:rPr>
              <a:t>n</a:t>
            </a:r>
            <a:r>
              <a:rPr sz="3100" spc="-10" dirty="0">
                <a:solidFill>
                  <a:schemeClr val="bg1"/>
                </a:solidFill>
                <a:latin typeface="Calibri"/>
                <a:cs typeface="Calibri"/>
              </a:rPr>
              <a:t> </a:t>
            </a:r>
            <a:r>
              <a:rPr sz="3100" spc="-5" dirty="0">
                <a:solidFill>
                  <a:schemeClr val="bg1"/>
                </a:solidFill>
                <a:latin typeface="Calibri"/>
                <a:cs typeface="Calibri"/>
              </a:rPr>
              <a:t>i</a:t>
            </a:r>
            <a:r>
              <a:rPr sz="3100" dirty="0">
                <a:solidFill>
                  <a:schemeClr val="bg1"/>
                </a:solidFill>
                <a:latin typeface="Calibri"/>
                <a:cs typeface="Calibri"/>
              </a:rPr>
              <a:t>n</a:t>
            </a:r>
            <a:r>
              <a:rPr sz="3100" spc="-10" dirty="0">
                <a:solidFill>
                  <a:schemeClr val="bg1"/>
                </a:solidFill>
                <a:latin typeface="Calibri"/>
                <a:cs typeface="Calibri"/>
              </a:rPr>
              <a:t> </a:t>
            </a:r>
            <a:r>
              <a:rPr sz="3100" spc="-30" dirty="0">
                <a:solidFill>
                  <a:schemeClr val="bg1"/>
                </a:solidFill>
                <a:latin typeface="Calibri"/>
                <a:cs typeface="Calibri"/>
              </a:rPr>
              <a:t>1992</a:t>
            </a:r>
            <a:r>
              <a:rPr sz="3100" spc="-10" dirty="0">
                <a:solidFill>
                  <a:schemeClr val="bg1"/>
                </a:solidFill>
                <a:latin typeface="Calibri"/>
                <a:cs typeface="Calibri"/>
              </a:rPr>
              <a:t>;</a:t>
            </a:r>
            <a:r>
              <a:rPr sz="3100" spc="-5" dirty="0">
                <a:solidFill>
                  <a:schemeClr val="bg1"/>
                </a:solidFill>
                <a:latin typeface="Calibri"/>
                <a:cs typeface="Calibri"/>
              </a:rPr>
              <a:t> </a:t>
            </a:r>
            <a:r>
              <a:rPr sz="3100" spc="-10" dirty="0">
                <a:solidFill>
                  <a:schemeClr val="bg1"/>
                </a:solidFill>
                <a:latin typeface="Calibri"/>
                <a:cs typeface="Calibri"/>
              </a:rPr>
              <a:t>n</a:t>
            </a:r>
            <a:r>
              <a:rPr sz="3100" spc="-30" dirty="0">
                <a:solidFill>
                  <a:schemeClr val="bg1"/>
                </a:solidFill>
                <a:latin typeface="Calibri"/>
                <a:cs typeface="Calibri"/>
              </a:rPr>
              <a:t>o</a:t>
            </a:r>
            <a:r>
              <a:rPr sz="3100" spc="-55" dirty="0">
                <a:solidFill>
                  <a:schemeClr val="bg1"/>
                </a:solidFill>
                <a:latin typeface="Calibri"/>
                <a:cs typeface="Calibri"/>
              </a:rPr>
              <a:t>w</a:t>
            </a:r>
            <a:r>
              <a:rPr sz="3100" spc="-10" dirty="0">
                <a:solidFill>
                  <a:schemeClr val="bg1"/>
                </a:solidFill>
                <a:latin typeface="Calibri"/>
                <a:cs typeface="Calibri"/>
              </a:rPr>
              <a:t>: </a:t>
            </a:r>
            <a:r>
              <a:rPr sz="3100" spc="-35" dirty="0">
                <a:solidFill>
                  <a:schemeClr val="bg1"/>
                </a:solidFill>
                <a:latin typeface="Calibri"/>
                <a:cs typeface="Calibri"/>
              </a:rPr>
              <a:t>4</a:t>
            </a:r>
            <a:r>
              <a:rPr sz="3100" spc="-5" dirty="0">
                <a:solidFill>
                  <a:schemeClr val="bg1"/>
                </a:solidFill>
                <a:latin typeface="Calibri"/>
                <a:cs typeface="Calibri"/>
              </a:rPr>
              <a:t>.</a:t>
            </a:r>
            <a:r>
              <a:rPr sz="3100" dirty="0">
                <a:solidFill>
                  <a:schemeClr val="bg1"/>
                </a:solidFill>
                <a:latin typeface="Calibri"/>
                <a:cs typeface="Calibri"/>
              </a:rPr>
              <a:t>6</a:t>
            </a:r>
            <a:r>
              <a:rPr sz="3100" spc="-20" dirty="0">
                <a:solidFill>
                  <a:schemeClr val="bg1"/>
                </a:solidFill>
                <a:latin typeface="Calibri"/>
                <a:cs typeface="Calibri"/>
              </a:rPr>
              <a:t> </a:t>
            </a:r>
            <a:r>
              <a:rPr sz="3100" spc="-15" dirty="0">
                <a:solidFill>
                  <a:schemeClr val="bg1"/>
                </a:solidFill>
                <a:latin typeface="Calibri"/>
                <a:cs typeface="Calibri"/>
              </a:rPr>
              <a:t>(</a:t>
            </a:r>
            <a:r>
              <a:rPr sz="3100" spc="-70" dirty="0">
                <a:solidFill>
                  <a:schemeClr val="bg1"/>
                </a:solidFill>
                <a:latin typeface="Calibri"/>
                <a:cs typeface="Calibri"/>
              </a:rPr>
              <a:t>r</a:t>
            </a:r>
            <a:r>
              <a:rPr sz="3100" spc="-40" dirty="0">
                <a:solidFill>
                  <a:schemeClr val="bg1"/>
                </a:solidFill>
                <a:latin typeface="Calibri"/>
                <a:cs typeface="Calibri"/>
              </a:rPr>
              <a:t>e</a:t>
            </a:r>
            <a:r>
              <a:rPr sz="3100" spc="-5" dirty="0">
                <a:solidFill>
                  <a:schemeClr val="bg1"/>
                </a:solidFill>
                <a:latin typeface="Calibri"/>
                <a:cs typeface="Calibri"/>
              </a:rPr>
              <a:t>l</a:t>
            </a:r>
            <a:r>
              <a:rPr sz="3100" spc="-20" dirty="0">
                <a:solidFill>
                  <a:schemeClr val="bg1"/>
                </a:solidFill>
                <a:latin typeface="Calibri"/>
                <a:cs typeface="Calibri"/>
              </a:rPr>
              <a:t>e</a:t>
            </a:r>
            <a:r>
              <a:rPr sz="3100" spc="-10" dirty="0">
                <a:solidFill>
                  <a:schemeClr val="bg1"/>
                </a:solidFill>
                <a:latin typeface="Calibri"/>
                <a:cs typeface="Calibri"/>
              </a:rPr>
              <a:t>a</a:t>
            </a:r>
            <a:r>
              <a:rPr sz="3100" spc="-15" dirty="0">
                <a:solidFill>
                  <a:schemeClr val="bg1"/>
                </a:solidFill>
                <a:latin typeface="Calibri"/>
                <a:cs typeface="Calibri"/>
              </a:rPr>
              <a:t>s</a:t>
            </a:r>
            <a:r>
              <a:rPr sz="3100" spc="-40" dirty="0">
                <a:solidFill>
                  <a:schemeClr val="bg1"/>
                </a:solidFill>
                <a:latin typeface="Calibri"/>
                <a:cs typeface="Calibri"/>
              </a:rPr>
              <a:t>e</a:t>
            </a:r>
            <a:r>
              <a:rPr sz="3100" dirty="0">
                <a:solidFill>
                  <a:schemeClr val="bg1"/>
                </a:solidFill>
                <a:latin typeface="Calibri"/>
                <a:cs typeface="Calibri"/>
              </a:rPr>
              <a:t>d</a:t>
            </a:r>
            <a:r>
              <a:rPr sz="3100" spc="-15" dirty="0">
                <a:solidFill>
                  <a:schemeClr val="bg1"/>
                </a:solidFill>
                <a:latin typeface="Calibri"/>
                <a:cs typeface="Calibri"/>
              </a:rPr>
              <a:t> J</a:t>
            </a:r>
            <a:r>
              <a:rPr sz="3100" spc="-10" dirty="0">
                <a:solidFill>
                  <a:schemeClr val="bg1"/>
                </a:solidFill>
                <a:latin typeface="Calibri"/>
                <a:cs typeface="Calibri"/>
              </a:rPr>
              <a:t>u</a:t>
            </a:r>
            <a:r>
              <a:rPr sz="3100" spc="-5" dirty="0">
                <a:solidFill>
                  <a:schemeClr val="bg1"/>
                </a:solidFill>
                <a:latin typeface="Calibri"/>
                <a:cs typeface="Calibri"/>
              </a:rPr>
              <a:t>l</a:t>
            </a:r>
            <a:r>
              <a:rPr sz="3100" dirty="0">
                <a:solidFill>
                  <a:schemeClr val="bg1"/>
                </a:solidFill>
                <a:latin typeface="Calibri"/>
                <a:cs typeface="Calibri"/>
              </a:rPr>
              <a:t>y</a:t>
            </a:r>
            <a:r>
              <a:rPr sz="3100" spc="-20" dirty="0">
                <a:solidFill>
                  <a:schemeClr val="bg1"/>
                </a:solidFill>
                <a:latin typeface="Calibri"/>
                <a:cs typeface="Calibri"/>
              </a:rPr>
              <a:t> </a:t>
            </a:r>
            <a:r>
              <a:rPr sz="3100" spc="-35" dirty="0">
                <a:solidFill>
                  <a:schemeClr val="bg1"/>
                </a:solidFill>
                <a:latin typeface="Calibri"/>
                <a:cs typeface="Calibri"/>
              </a:rPr>
              <a:t>2017</a:t>
            </a:r>
            <a:r>
              <a:rPr sz="3100" dirty="0">
                <a:solidFill>
                  <a:schemeClr val="bg1"/>
                </a:solidFill>
                <a:latin typeface="Calibri"/>
                <a:cs typeface="Calibri"/>
              </a:rPr>
              <a:t>)</a:t>
            </a:r>
          </a:p>
          <a:p>
            <a:pPr marL="451484" indent="-438784">
              <a:lnSpc>
                <a:spcPts val="3710"/>
              </a:lnSpc>
              <a:buClr>
                <a:srgbClr val="FFFFFF"/>
              </a:buClr>
              <a:buFont typeface="Arial"/>
              <a:buChar char="•"/>
              <a:tabLst>
                <a:tab pos="452120" algn="l"/>
              </a:tabLst>
            </a:pPr>
            <a:r>
              <a:rPr sz="3100" spc="-20" dirty="0">
                <a:solidFill>
                  <a:schemeClr val="bg1"/>
                </a:solidFill>
                <a:latin typeface="Calibri"/>
                <a:cs typeface="Calibri"/>
              </a:rPr>
              <a:t>M</a:t>
            </a:r>
            <a:r>
              <a:rPr sz="3100" spc="-10" dirty="0">
                <a:solidFill>
                  <a:schemeClr val="bg1"/>
                </a:solidFill>
                <a:latin typeface="Calibri"/>
                <a:cs typeface="Calibri"/>
              </a:rPr>
              <a:t>ana</a:t>
            </a:r>
            <a:r>
              <a:rPr sz="3100" spc="-50" dirty="0">
                <a:solidFill>
                  <a:schemeClr val="bg1"/>
                </a:solidFill>
                <a:latin typeface="Calibri"/>
                <a:cs typeface="Calibri"/>
              </a:rPr>
              <a:t>g</a:t>
            </a:r>
            <a:r>
              <a:rPr sz="3100" spc="-40" dirty="0">
                <a:solidFill>
                  <a:schemeClr val="bg1"/>
                </a:solidFill>
                <a:latin typeface="Calibri"/>
                <a:cs typeface="Calibri"/>
              </a:rPr>
              <a:t>e</a:t>
            </a:r>
            <a:r>
              <a:rPr sz="3100" dirty="0">
                <a:solidFill>
                  <a:schemeClr val="bg1"/>
                </a:solidFill>
                <a:latin typeface="Calibri"/>
                <a:cs typeface="Calibri"/>
              </a:rPr>
              <a:t>d</a:t>
            </a:r>
            <a:r>
              <a:rPr sz="3100" spc="-15" dirty="0">
                <a:solidFill>
                  <a:schemeClr val="bg1"/>
                </a:solidFill>
                <a:latin typeface="Calibri"/>
                <a:cs typeface="Calibri"/>
              </a:rPr>
              <a:t> </a:t>
            </a:r>
            <a:r>
              <a:rPr sz="3100" spc="-25" dirty="0">
                <a:solidFill>
                  <a:schemeClr val="bg1"/>
                </a:solidFill>
                <a:latin typeface="Calibri"/>
                <a:cs typeface="Calibri"/>
              </a:rPr>
              <a:t>b</a:t>
            </a:r>
            <a:r>
              <a:rPr sz="3100" dirty="0">
                <a:solidFill>
                  <a:schemeClr val="bg1"/>
                </a:solidFill>
                <a:latin typeface="Calibri"/>
                <a:cs typeface="Calibri"/>
              </a:rPr>
              <a:t>y</a:t>
            </a:r>
            <a:r>
              <a:rPr sz="3100" spc="-20" dirty="0">
                <a:solidFill>
                  <a:schemeClr val="bg1"/>
                </a:solidFill>
                <a:latin typeface="Calibri"/>
                <a:cs typeface="Calibri"/>
              </a:rPr>
              <a:t> </a:t>
            </a:r>
            <a:r>
              <a:rPr sz="3100" i="1" spc="-15" dirty="0">
                <a:solidFill>
                  <a:schemeClr val="bg1"/>
                </a:solidFill>
                <a:latin typeface="Calibri"/>
                <a:cs typeface="Calibri"/>
                <a:hlinkClick r:id="rId5">
                  <a:extLst>
                    <a:ext uri="{A12FA001-AC4F-418D-AE19-62706E023703}">
                      <ahyp:hlinkClr xmlns:ahyp="http://schemas.microsoft.com/office/drawing/2018/hyperlinkcolor" val="tx"/>
                    </a:ext>
                  </a:extLst>
                </a:hlinkClick>
              </a:rPr>
              <a:t>K</a:t>
            </a:r>
            <a:r>
              <a:rPr sz="3100" i="1" spc="-10" dirty="0">
                <a:solidFill>
                  <a:schemeClr val="bg1"/>
                </a:solidFill>
                <a:latin typeface="Calibri"/>
                <a:cs typeface="Calibri"/>
                <a:hlinkClick r:id="rId5">
                  <a:extLst>
                    <a:ext uri="{A12FA001-AC4F-418D-AE19-62706E023703}">
                      <ahyp:hlinkClr xmlns:ahyp="http://schemas.microsoft.com/office/drawing/2018/hyperlinkcolor" val="tx"/>
                    </a:ext>
                  </a:extLst>
                </a:hlinkClick>
              </a:rPr>
              <a:t>h</a:t>
            </a:r>
            <a:r>
              <a:rPr sz="3100" i="1" spc="-75" dirty="0">
                <a:solidFill>
                  <a:schemeClr val="bg1"/>
                </a:solidFill>
                <a:latin typeface="Calibri"/>
                <a:cs typeface="Calibri"/>
                <a:hlinkClick r:id="rId5">
                  <a:extLst>
                    <a:ext uri="{A12FA001-AC4F-418D-AE19-62706E023703}">
                      <ahyp:hlinkClr xmlns:ahyp="http://schemas.microsoft.com/office/drawing/2018/hyperlinkcolor" val="tx"/>
                    </a:ext>
                  </a:extLst>
                </a:hlinkClick>
              </a:rPr>
              <a:t>r</a:t>
            </a:r>
            <a:r>
              <a:rPr sz="3100" i="1" spc="-15" dirty="0">
                <a:solidFill>
                  <a:schemeClr val="bg1"/>
                </a:solidFill>
                <a:latin typeface="Calibri"/>
                <a:cs typeface="Calibri"/>
                <a:hlinkClick r:id="rId5">
                  <a:extLst>
                    <a:ext uri="{A12FA001-AC4F-418D-AE19-62706E023703}">
                      <ahyp:hlinkClr xmlns:ahyp="http://schemas.microsoft.com/office/drawing/2018/hyperlinkcolor" val="tx"/>
                    </a:ext>
                  </a:extLst>
                </a:hlinkClick>
              </a:rPr>
              <a:t>o</a:t>
            </a:r>
            <a:r>
              <a:rPr sz="3100" i="1" spc="-10" dirty="0">
                <a:solidFill>
                  <a:schemeClr val="bg1"/>
                </a:solidFill>
                <a:latin typeface="Calibri"/>
                <a:cs typeface="Calibri"/>
                <a:hlinkClick r:id="rId5">
                  <a:extLst>
                    <a:ext uri="{A12FA001-AC4F-418D-AE19-62706E023703}">
                      <ahyp:hlinkClr xmlns:ahyp="http://schemas.microsoft.com/office/drawing/2018/hyperlinkcolor" val="tx"/>
                    </a:ext>
                  </a:extLst>
                </a:hlinkClick>
              </a:rPr>
              <a:t>n</a:t>
            </a:r>
            <a:r>
              <a:rPr sz="3100" i="1" spc="-15" dirty="0">
                <a:solidFill>
                  <a:schemeClr val="bg1"/>
                </a:solidFill>
                <a:latin typeface="Calibri"/>
                <a:cs typeface="Calibri"/>
                <a:hlinkClick r:id="rId5">
                  <a:extLst>
                    <a:ext uri="{A12FA001-AC4F-418D-AE19-62706E023703}">
                      <ahyp:hlinkClr xmlns:ahyp="http://schemas.microsoft.com/office/drawing/2018/hyperlinkcolor" val="tx"/>
                    </a:ext>
                  </a:extLst>
                </a:hlinkClick>
              </a:rPr>
              <a:t>o</a:t>
            </a:r>
            <a:r>
              <a:rPr sz="3100" i="1" dirty="0">
                <a:solidFill>
                  <a:schemeClr val="bg1"/>
                </a:solidFill>
                <a:latin typeface="Calibri"/>
                <a:cs typeface="Calibri"/>
                <a:hlinkClick r:id="rId5">
                  <a:extLst>
                    <a:ext uri="{A12FA001-AC4F-418D-AE19-62706E023703}">
                      <ahyp:hlinkClr xmlns:ahyp="http://schemas.microsoft.com/office/drawing/2018/hyperlinkcolor" val="tx"/>
                    </a:ext>
                  </a:extLst>
                </a:hlinkClick>
              </a:rPr>
              <a:t>s</a:t>
            </a:r>
            <a:r>
              <a:rPr sz="3100" i="1" spc="-20" dirty="0">
                <a:solidFill>
                  <a:schemeClr val="bg1"/>
                </a:solidFill>
                <a:latin typeface="Calibri"/>
                <a:cs typeface="Calibri"/>
                <a:hlinkClick r:id="rId5">
                  <a:extLst>
                    <a:ext uri="{A12FA001-AC4F-418D-AE19-62706E023703}">
                      <ahyp:hlinkClr xmlns:ahyp="http://schemas.microsoft.com/office/drawing/2018/hyperlinkcolor" val="tx"/>
                    </a:ext>
                  </a:extLst>
                </a:hlinkClick>
              </a:rPr>
              <a:t> </a:t>
            </a:r>
            <a:r>
              <a:rPr sz="3100" i="1" spc="-30" dirty="0">
                <a:solidFill>
                  <a:schemeClr val="bg1"/>
                </a:solidFill>
                <a:latin typeface="Calibri"/>
                <a:cs typeface="Calibri"/>
                <a:hlinkClick r:id="rId5">
                  <a:extLst>
                    <a:ext uri="{A12FA001-AC4F-418D-AE19-62706E023703}">
                      <ahyp:hlinkClr xmlns:ahyp="http://schemas.microsoft.com/office/drawing/2018/hyperlinkcolor" val="tx"/>
                    </a:ext>
                  </a:extLst>
                </a:hlinkClick>
              </a:rPr>
              <a:t>G</a:t>
            </a:r>
            <a:r>
              <a:rPr sz="3100" i="1" spc="-80" dirty="0">
                <a:solidFill>
                  <a:schemeClr val="bg1"/>
                </a:solidFill>
                <a:latin typeface="Calibri"/>
                <a:cs typeface="Calibri"/>
                <a:hlinkClick r:id="rId5">
                  <a:extLst>
                    <a:ext uri="{A12FA001-AC4F-418D-AE19-62706E023703}">
                      <ahyp:hlinkClr xmlns:ahyp="http://schemas.microsoft.com/office/drawing/2018/hyperlinkcolor" val="tx"/>
                    </a:ext>
                  </a:extLst>
                </a:hlinkClick>
              </a:rPr>
              <a:t>r</a:t>
            </a:r>
            <a:r>
              <a:rPr sz="3100" i="1" spc="-15" dirty="0">
                <a:solidFill>
                  <a:schemeClr val="bg1"/>
                </a:solidFill>
                <a:latin typeface="Calibri"/>
                <a:cs typeface="Calibri"/>
                <a:hlinkClick r:id="rId5">
                  <a:extLst>
                    <a:ext uri="{A12FA001-AC4F-418D-AE19-62706E023703}">
                      <ahyp:hlinkClr xmlns:ahyp="http://schemas.microsoft.com/office/drawing/2018/hyperlinkcolor" val="tx"/>
                    </a:ext>
                  </a:extLst>
                </a:hlinkClick>
              </a:rPr>
              <a:t>o</a:t>
            </a:r>
            <a:r>
              <a:rPr sz="3100" i="1" spc="-10" dirty="0">
                <a:solidFill>
                  <a:schemeClr val="bg1"/>
                </a:solidFill>
                <a:latin typeface="Calibri"/>
                <a:cs typeface="Calibri"/>
                <a:hlinkClick r:id="rId5">
                  <a:extLst>
                    <a:ext uri="{A12FA001-AC4F-418D-AE19-62706E023703}">
                      <ahyp:hlinkClr xmlns:ahyp="http://schemas.microsoft.com/office/drawing/2018/hyperlinkcolor" val="tx"/>
                    </a:ext>
                  </a:extLst>
                </a:hlinkClick>
              </a:rPr>
              <a:t>u</a:t>
            </a:r>
            <a:r>
              <a:rPr sz="3100" i="1" dirty="0">
                <a:solidFill>
                  <a:schemeClr val="bg1"/>
                </a:solidFill>
                <a:latin typeface="Calibri"/>
                <a:cs typeface="Calibri"/>
                <a:hlinkClick r:id="rId5">
                  <a:extLst>
                    <a:ext uri="{A12FA001-AC4F-418D-AE19-62706E023703}">
                      <ahyp:hlinkClr xmlns:ahyp="http://schemas.microsoft.com/office/drawing/2018/hyperlinkcolor" val="tx"/>
                    </a:ext>
                  </a:extLst>
                </a:hlinkClick>
              </a:rPr>
              <a:t>p</a:t>
            </a:r>
            <a:r>
              <a:rPr sz="3100" spc="-15" dirty="0">
                <a:solidFill>
                  <a:schemeClr val="bg1"/>
                </a:solidFill>
                <a:latin typeface="Calibri"/>
                <a:cs typeface="Calibri"/>
              </a:rPr>
              <a:t> </a:t>
            </a:r>
            <a:r>
              <a:rPr sz="3100" spc="-5" dirty="0">
                <a:solidFill>
                  <a:schemeClr val="bg1"/>
                </a:solidFill>
                <a:latin typeface="Calibri"/>
                <a:cs typeface="Calibri"/>
              </a:rPr>
              <a:t>(</a:t>
            </a:r>
            <a:r>
              <a:rPr sz="3100" spc="-10" dirty="0">
                <a:solidFill>
                  <a:schemeClr val="bg1"/>
                </a:solidFill>
                <a:latin typeface="Calibri"/>
                <a:cs typeface="Calibri"/>
              </a:rPr>
              <a:t>n</a:t>
            </a:r>
            <a:r>
              <a:rPr sz="3100" spc="-15" dirty="0">
                <a:solidFill>
                  <a:schemeClr val="bg1"/>
                </a:solidFill>
                <a:latin typeface="Calibri"/>
                <a:cs typeface="Calibri"/>
              </a:rPr>
              <a:t>o</a:t>
            </a:r>
            <a:r>
              <a:rPr sz="3100" spc="-5" dirty="0">
                <a:solidFill>
                  <a:schemeClr val="bg1"/>
                </a:solidFill>
                <a:latin typeface="Calibri"/>
                <a:cs typeface="Calibri"/>
              </a:rPr>
              <a:t>n</a:t>
            </a:r>
            <a:r>
              <a:rPr sz="3100" spc="-15" dirty="0">
                <a:solidFill>
                  <a:schemeClr val="bg1"/>
                </a:solidFill>
                <a:latin typeface="Calibri"/>
                <a:cs typeface="Calibri"/>
              </a:rPr>
              <a:t>-</a:t>
            </a:r>
            <a:r>
              <a:rPr sz="3100" spc="-10" dirty="0">
                <a:solidFill>
                  <a:schemeClr val="bg1"/>
                </a:solidFill>
                <a:latin typeface="Calibri"/>
                <a:cs typeface="Calibri"/>
              </a:rPr>
              <a:t>p</a:t>
            </a:r>
            <a:r>
              <a:rPr sz="3100" spc="-65" dirty="0">
                <a:solidFill>
                  <a:schemeClr val="bg1"/>
                </a:solidFill>
                <a:latin typeface="Calibri"/>
                <a:cs typeface="Calibri"/>
              </a:rPr>
              <a:t>r</a:t>
            </a:r>
            <a:r>
              <a:rPr sz="3100" spc="-15" dirty="0">
                <a:solidFill>
                  <a:schemeClr val="bg1"/>
                </a:solidFill>
                <a:latin typeface="Calibri"/>
                <a:cs typeface="Calibri"/>
              </a:rPr>
              <a:t>o</a:t>
            </a:r>
            <a:r>
              <a:rPr sz="3100" spc="-10" dirty="0">
                <a:solidFill>
                  <a:schemeClr val="bg1"/>
                </a:solidFill>
                <a:latin typeface="Calibri"/>
                <a:cs typeface="Calibri"/>
              </a:rPr>
              <a:t>f</a:t>
            </a:r>
            <a:r>
              <a:rPr sz="3100" spc="-5" dirty="0">
                <a:solidFill>
                  <a:schemeClr val="bg1"/>
                </a:solidFill>
                <a:latin typeface="Calibri"/>
                <a:cs typeface="Calibri"/>
              </a:rPr>
              <a:t>i</a:t>
            </a:r>
            <a:r>
              <a:rPr sz="3100" spc="-15" dirty="0">
                <a:solidFill>
                  <a:schemeClr val="bg1"/>
                </a:solidFill>
                <a:latin typeface="Calibri"/>
                <a:cs typeface="Calibri"/>
              </a:rPr>
              <a:t>t</a:t>
            </a:r>
            <a:r>
              <a:rPr sz="3100" spc="-10" dirty="0">
                <a:solidFill>
                  <a:schemeClr val="bg1"/>
                </a:solidFill>
                <a:latin typeface="Calibri"/>
                <a:cs typeface="Calibri"/>
              </a:rPr>
              <a:t> </a:t>
            </a:r>
            <a:r>
              <a:rPr sz="3100" spc="-55" dirty="0">
                <a:solidFill>
                  <a:schemeClr val="bg1"/>
                </a:solidFill>
                <a:latin typeface="Calibri"/>
                <a:cs typeface="Calibri"/>
              </a:rPr>
              <a:t>c</a:t>
            </a:r>
            <a:r>
              <a:rPr sz="3100" spc="-15" dirty="0">
                <a:solidFill>
                  <a:schemeClr val="bg1"/>
                </a:solidFill>
                <a:latin typeface="Calibri"/>
                <a:cs typeface="Calibri"/>
              </a:rPr>
              <a:t>o</a:t>
            </a:r>
            <a:r>
              <a:rPr sz="3100" spc="-10" dirty="0">
                <a:solidFill>
                  <a:schemeClr val="bg1"/>
                </a:solidFill>
                <a:latin typeface="Calibri"/>
                <a:cs typeface="Calibri"/>
              </a:rPr>
              <a:t>n</a:t>
            </a:r>
            <a:r>
              <a:rPr sz="3100" spc="-15" dirty="0">
                <a:solidFill>
                  <a:schemeClr val="bg1"/>
                </a:solidFill>
                <a:latin typeface="Calibri"/>
                <a:cs typeface="Calibri"/>
              </a:rPr>
              <a:t>so</a:t>
            </a:r>
            <a:r>
              <a:rPr sz="3100" spc="-30" dirty="0">
                <a:solidFill>
                  <a:schemeClr val="bg1"/>
                </a:solidFill>
                <a:latin typeface="Calibri"/>
                <a:cs typeface="Calibri"/>
              </a:rPr>
              <a:t>r</a:t>
            </a:r>
            <a:r>
              <a:rPr sz="3100" spc="-10" dirty="0">
                <a:solidFill>
                  <a:schemeClr val="bg1"/>
                </a:solidFill>
                <a:latin typeface="Calibri"/>
                <a:cs typeface="Calibri"/>
              </a:rPr>
              <a:t>t</a:t>
            </a:r>
            <a:r>
              <a:rPr sz="3100" spc="-5" dirty="0">
                <a:solidFill>
                  <a:schemeClr val="bg1"/>
                </a:solidFill>
                <a:latin typeface="Calibri"/>
                <a:cs typeface="Calibri"/>
              </a:rPr>
              <a:t>i</a:t>
            </a:r>
            <a:r>
              <a:rPr sz="3100" spc="-10" dirty="0">
                <a:solidFill>
                  <a:schemeClr val="bg1"/>
                </a:solidFill>
                <a:latin typeface="Calibri"/>
                <a:cs typeface="Calibri"/>
              </a:rPr>
              <a:t>u</a:t>
            </a:r>
            <a:r>
              <a:rPr sz="3100" spc="-15" dirty="0">
                <a:solidFill>
                  <a:schemeClr val="bg1"/>
                </a:solidFill>
                <a:latin typeface="Calibri"/>
                <a:cs typeface="Calibri"/>
              </a:rPr>
              <a:t>m</a:t>
            </a:r>
            <a:r>
              <a:rPr sz="3100" dirty="0">
                <a:solidFill>
                  <a:schemeClr val="bg1"/>
                </a:solidFill>
                <a:latin typeface="Calibri"/>
                <a:cs typeface="Calibri"/>
              </a:rPr>
              <a:t>)</a:t>
            </a:r>
          </a:p>
          <a:p>
            <a:pPr marL="451484" marR="1075055" indent="-438784">
              <a:lnSpc>
                <a:spcPts val="3700"/>
              </a:lnSpc>
              <a:spcBef>
                <a:spcPts val="140"/>
              </a:spcBef>
              <a:buClr>
                <a:srgbClr val="FFFFFF"/>
              </a:buClr>
              <a:buFont typeface="Arial"/>
              <a:buChar char="•"/>
              <a:tabLst>
                <a:tab pos="452120" algn="l"/>
              </a:tabLst>
            </a:pPr>
            <a:r>
              <a:rPr sz="3100" spc="-40" dirty="0">
                <a:solidFill>
                  <a:schemeClr val="bg1"/>
                </a:solidFill>
                <a:latin typeface="Calibri"/>
                <a:cs typeface="Calibri"/>
              </a:rPr>
              <a:t>AP</a:t>
            </a:r>
            <a:r>
              <a:rPr sz="3100" spc="-10" dirty="0">
                <a:solidFill>
                  <a:schemeClr val="bg1"/>
                </a:solidFill>
                <a:latin typeface="Calibri"/>
                <a:cs typeface="Calibri"/>
              </a:rPr>
              <a:t>I </a:t>
            </a:r>
            <a:r>
              <a:rPr sz="3100" spc="-5" dirty="0">
                <a:solidFill>
                  <a:schemeClr val="bg1"/>
                </a:solidFill>
                <a:latin typeface="Calibri"/>
                <a:cs typeface="Calibri"/>
              </a:rPr>
              <a:t>i</a:t>
            </a:r>
            <a:r>
              <a:rPr sz="3100" dirty="0">
                <a:solidFill>
                  <a:schemeClr val="bg1"/>
                </a:solidFill>
                <a:latin typeface="Calibri"/>
                <a:cs typeface="Calibri"/>
              </a:rPr>
              <a:t>s</a:t>
            </a:r>
            <a:r>
              <a:rPr sz="3100" spc="-20" dirty="0">
                <a:solidFill>
                  <a:schemeClr val="bg1"/>
                </a:solidFill>
                <a:latin typeface="Calibri"/>
                <a:cs typeface="Calibri"/>
              </a:rPr>
              <a:t> </a:t>
            </a:r>
            <a:r>
              <a:rPr sz="3100" spc="-45" dirty="0">
                <a:solidFill>
                  <a:schemeClr val="bg1"/>
                </a:solidFill>
                <a:latin typeface="Calibri"/>
                <a:cs typeface="Calibri"/>
              </a:rPr>
              <a:t>g</a:t>
            </a:r>
            <a:r>
              <a:rPr sz="3100" spc="-30" dirty="0">
                <a:solidFill>
                  <a:schemeClr val="bg1"/>
                </a:solidFill>
                <a:latin typeface="Calibri"/>
                <a:cs typeface="Calibri"/>
              </a:rPr>
              <a:t>o</a:t>
            </a:r>
            <a:r>
              <a:rPr sz="3100" spc="-55" dirty="0">
                <a:solidFill>
                  <a:schemeClr val="bg1"/>
                </a:solidFill>
                <a:latin typeface="Calibri"/>
                <a:cs typeface="Calibri"/>
              </a:rPr>
              <a:t>v</a:t>
            </a:r>
            <a:r>
              <a:rPr sz="3100" spc="-40" dirty="0">
                <a:solidFill>
                  <a:schemeClr val="bg1"/>
                </a:solidFill>
                <a:latin typeface="Calibri"/>
                <a:cs typeface="Calibri"/>
              </a:rPr>
              <a:t>e</a:t>
            </a:r>
            <a:r>
              <a:rPr sz="3100" spc="-30" dirty="0">
                <a:solidFill>
                  <a:schemeClr val="bg1"/>
                </a:solidFill>
                <a:latin typeface="Calibri"/>
                <a:cs typeface="Calibri"/>
              </a:rPr>
              <a:t>r</a:t>
            </a:r>
            <a:r>
              <a:rPr sz="3100" spc="-10" dirty="0">
                <a:solidFill>
                  <a:schemeClr val="bg1"/>
                </a:solidFill>
                <a:latin typeface="Calibri"/>
                <a:cs typeface="Calibri"/>
              </a:rPr>
              <a:t>n</a:t>
            </a:r>
            <a:r>
              <a:rPr sz="3100" spc="-20" dirty="0">
                <a:solidFill>
                  <a:schemeClr val="bg1"/>
                </a:solidFill>
                <a:latin typeface="Calibri"/>
                <a:cs typeface="Calibri"/>
              </a:rPr>
              <a:t>e</a:t>
            </a:r>
            <a:r>
              <a:rPr sz="3100" dirty="0">
                <a:solidFill>
                  <a:schemeClr val="bg1"/>
                </a:solidFill>
                <a:latin typeface="Calibri"/>
                <a:cs typeface="Calibri"/>
              </a:rPr>
              <a:t>d</a:t>
            </a:r>
            <a:r>
              <a:rPr sz="3100" spc="-15" dirty="0">
                <a:solidFill>
                  <a:schemeClr val="bg1"/>
                </a:solidFill>
                <a:latin typeface="Calibri"/>
                <a:cs typeface="Calibri"/>
              </a:rPr>
              <a:t> </a:t>
            </a:r>
            <a:r>
              <a:rPr sz="3100" spc="-25" dirty="0">
                <a:solidFill>
                  <a:schemeClr val="bg1"/>
                </a:solidFill>
                <a:latin typeface="Calibri"/>
                <a:cs typeface="Calibri"/>
              </a:rPr>
              <a:t>b</a:t>
            </a:r>
            <a:r>
              <a:rPr sz="3100" spc="-15" dirty="0">
                <a:solidFill>
                  <a:schemeClr val="bg1"/>
                </a:solidFill>
                <a:latin typeface="Calibri"/>
                <a:cs typeface="Calibri"/>
              </a:rPr>
              <a:t>y </a:t>
            </a:r>
            <a:r>
              <a:rPr sz="3100" spc="-40" dirty="0">
                <a:solidFill>
                  <a:schemeClr val="bg1"/>
                </a:solidFill>
                <a:latin typeface="Calibri"/>
                <a:cs typeface="Calibri"/>
              </a:rPr>
              <a:t>A</a:t>
            </a:r>
            <a:r>
              <a:rPr sz="3100" spc="-75" dirty="0">
                <a:solidFill>
                  <a:schemeClr val="bg1"/>
                </a:solidFill>
                <a:latin typeface="Calibri"/>
                <a:cs typeface="Calibri"/>
              </a:rPr>
              <a:t>r</a:t>
            </a:r>
            <a:r>
              <a:rPr sz="3100" spc="-30" dirty="0">
                <a:solidFill>
                  <a:schemeClr val="bg1"/>
                </a:solidFill>
                <a:latin typeface="Calibri"/>
                <a:cs typeface="Calibri"/>
              </a:rPr>
              <a:t>c</a:t>
            </a:r>
            <a:r>
              <a:rPr sz="3100" spc="-10" dirty="0">
                <a:solidFill>
                  <a:schemeClr val="bg1"/>
                </a:solidFill>
                <a:latin typeface="Calibri"/>
                <a:cs typeface="Calibri"/>
              </a:rPr>
              <a:t>h</a:t>
            </a:r>
            <a:r>
              <a:rPr sz="3100" spc="-5" dirty="0">
                <a:solidFill>
                  <a:schemeClr val="bg1"/>
                </a:solidFill>
                <a:latin typeface="Calibri"/>
                <a:cs typeface="Calibri"/>
              </a:rPr>
              <a:t>i</a:t>
            </a:r>
            <a:r>
              <a:rPr sz="3100" spc="-55" dirty="0">
                <a:solidFill>
                  <a:schemeClr val="bg1"/>
                </a:solidFill>
                <a:latin typeface="Calibri"/>
                <a:cs typeface="Calibri"/>
              </a:rPr>
              <a:t>t</a:t>
            </a:r>
            <a:r>
              <a:rPr sz="3100" spc="-40" dirty="0">
                <a:solidFill>
                  <a:schemeClr val="bg1"/>
                </a:solidFill>
                <a:latin typeface="Calibri"/>
                <a:cs typeface="Calibri"/>
              </a:rPr>
              <a:t>e</a:t>
            </a:r>
            <a:r>
              <a:rPr sz="3100" spc="-30" dirty="0">
                <a:solidFill>
                  <a:schemeClr val="bg1"/>
                </a:solidFill>
                <a:latin typeface="Calibri"/>
                <a:cs typeface="Calibri"/>
              </a:rPr>
              <a:t>c</a:t>
            </a:r>
            <a:r>
              <a:rPr sz="3100" spc="-20" dirty="0">
                <a:solidFill>
                  <a:schemeClr val="bg1"/>
                </a:solidFill>
                <a:latin typeface="Calibri"/>
                <a:cs typeface="Calibri"/>
              </a:rPr>
              <a:t>t</a:t>
            </a:r>
            <a:r>
              <a:rPr sz="3100" spc="-10" dirty="0">
                <a:solidFill>
                  <a:schemeClr val="bg1"/>
                </a:solidFill>
                <a:latin typeface="Calibri"/>
                <a:cs typeface="Calibri"/>
              </a:rPr>
              <a:t>u</a:t>
            </a:r>
            <a:r>
              <a:rPr sz="3100" spc="-70" dirty="0">
                <a:solidFill>
                  <a:schemeClr val="bg1"/>
                </a:solidFill>
                <a:latin typeface="Calibri"/>
                <a:cs typeface="Calibri"/>
              </a:rPr>
              <a:t>r</a:t>
            </a:r>
            <a:r>
              <a:rPr sz="3100" spc="-20" dirty="0">
                <a:solidFill>
                  <a:schemeClr val="bg1"/>
                </a:solidFill>
                <a:latin typeface="Calibri"/>
                <a:cs typeface="Calibri"/>
              </a:rPr>
              <a:t>e</a:t>
            </a:r>
            <a:r>
              <a:rPr sz="3100" spc="-25" dirty="0">
                <a:solidFill>
                  <a:schemeClr val="bg1"/>
                </a:solidFill>
                <a:latin typeface="Calibri"/>
                <a:cs typeface="Calibri"/>
              </a:rPr>
              <a:t> </a:t>
            </a:r>
            <a:r>
              <a:rPr sz="3100" spc="-70" dirty="0">
                <a:solidFill>
                  <a:schemeClr val="bg1"/>
                </a:solidFill>
                <a:latin typeface="Calibri"/>
                <a:cs typeface="Calibri"/>
              </a:rPr>
              <a:t>R</a:t>
            </a:r>
            <a:r>
              <a:rPr sz="3100" spc="-55" dirty="0">
                <a:solidFill>
                  <a:schemeClr val="bg1"/>
                </a:solidFill>
                <a:latin typeface="Calibri"/>
                <a:cs typeface="Calibri"/>
              </a:rPr>
              <a:t>e</a:t>
            </a:r>
            <a:r>
              <a:rPr sz="3100" spc="-25" dirty="0">
                <a:solidFill>
                  <a:schemeClr val="bg1"/>
                </a:solidFill>
                <a:latin typeface="Calibri"/>
                <a:cs typeface="Calibri"/>
              </a:rPr>
              <a:t>v</a:t>
            </a:r>
            <a:r>
              <a:rPr sz="3100" spc="-5" dirty="0">
                <a:solidFill>
                  <a:schemeClr val="bg1"/>
                </a:solidFill>
                <a:latin typeface="Calibri"/>
                <a:cs typeface="Calibri"/>
              </a:rPr>
              <a:t>i</a:t>
            </a:r>
            <a:r>
              <a:rPr sz="3100" spc="-55" dirty="0">
                <a:solidFill>
                  <a:schemeClr val="bg1"/>
                </a:solidFill>
                <a:latin typeface="Calibri"/>
                <a:cs typeface="Calibri"/>
              </a:rPr>
              <a:t>e</a:t>
            </a:r>
            <a:r>
              <a:rPr sz="3100" spc="-25" dirty="0">
                <a:solidFill>
                  <a:schemeClr val="bg1"/>
                </a:solidFill>
                <a:latin typeface="Calibri"/>
                <a:cs typeface="Calibri"/>
              </a:rPr>
              <a:t>w </a:t>
            </a:r>
            <a:r>
              <a:rPr sz="3100" spc="-20" dirty="0">
                <a:solidFill>
                  <a:schemeClr val="bg1"/>
                </a:solidFill>
                <a:latin typeface="Calibri"/>
                <a:cs typeface="Calibri"/>
              </a:rPr>
              <a:t>B</a:t>
            </a:r>
            <a:r>
              <a:rPr sz="3100" spc="-15" dirty="0">
                <a:solidFill>
                  <a:schemeClr val="bg1"/>
                </a:solidFill>
                <a:latin typeface="Calibri"/>
                <a:cs typeface="Calibri"/>
              </a:rPr>
              <a:t>o</a:t>
            </a:r>
            <a:r>
              <a:rPr sz="3100" spc="-10" dirty="0">
                <a:solidFill>
                  <a:schemeClr val="bg1"/>
                </a:solidFill>
                <a:latin typeface="Calibri"/>
                <a:cs typeface="Calibri"/>
              </a:rPr>
              <a:t>a</a:t>
            </a:r>
            <a:r>
              <a:rPr sz="3100" spc="-70" dirty="0">
                <a:solidFill>
                  <a:schemeClr val="bg1"/>
                </a:solidFill>
                <a:latin typeface="Calibri"/>
                <a:cs typeface="Calibri"/>
              </a:rPr>
              <a:t>r</a:t>
            </a:r>
            <a:r>
              <a:rPr sz="3100" dirty="0">
                <a:solidFill>
                  <a:schemeClr val="bg1"/>
                </a:solidFill>
                <a:latin typeface="Calibri"/>
                <a:cs typeface="Calibri"/>
              </a:rPr>
              <a:t>d </a:t>
            </a:r>
            <a:r>
              <a:rPr sz="3100" spc="-5" dirty="0">
                <a:solidFill>
                  <a:schemeClr val="bg1"/>
                </a:solidFill>
                <a:latin typeface="Calibri"/>
                <a:cs typeface="Calibri"/>
              </a:rPr>
              <a:t>(</a:t>
            </a:r>
            <a:r>
              <a:rPr sz="3100" spc="-10" dirty="0">
                <a:solidFill>
                  <a:schemeClr val="bg1"/>
                </a:solidFill>
                <a:latin typeface="Calibri"/>
                <a:cs typeface="Calibri"/>
              </a:rPr>
              <a:t>pa</a:t>
            </a:r>
            <a:r>
              <a:rPr sz="3100" spc="-30" dirty="0">
                <a:solidFill>
                  <a:schemeClr val="bg1"/>
                </a:solidFill>
                <a:latin typeface="Calibri"/>
                <a:cs typeface="Calibri"/>
              </a:rPr>
              <a:t>r</a:t>
            </a:r>
            <a:r>
              <a:rPr sz="3100" spc="-15" dirty="0">
                <a:solidFill>
                  <a:schemeClr val="bg1"/>
                </a:solidFill>
                <a:latin typeface="Calibri"/>
                <a:cs typeface="Calibri"/>
              </a:rPr>
              <a:t>t o</a:t>
            </a:r>
            <a:r>
              <a:rPr sz="3100" dirty="0">
                <a:solidFill>
                  <a:schemeClr val="bg1"/>
                </a:solidFill>
                <a:latin typeface="Calibri"/>
                <a:cs typeface="Calibri"/>
              </a:rPr>
              <a:t>f</a:t>
            </a:r>
            <a:r>
              <a:rPr sz="3100" spc="-15" dirty="0">
                <a:solidFill>
                  <a:schemeClr val="bg1"/>
                </a:solidFill>
                <a:latin typeface="Calibri"/>
                <a:cs typeface="Calibri"/>
              </a:rPr>
              <a:t> K</a:t>
            </a:r>
            <a:r>
              <a:rPr sz="3100" spc="-10" dirty="0">
                <a:solidFill>
                  <a:schemeClr val="bg1"/>
                </a:solidFill>
                <a:latin typeface="Calibri"/>
                <a:cs typeface="Calibri"/>
              </a:rPr>
              <a:t>h</a:t>
            </a:r>
            <a:r>
              <a:rPr sz="3100" spc="-75" dirty="0">
                <a:solidFill>
                  <a:schemeClr val="bg1"/>
                </a:solidFill>
                <a:latin typeface="Calibri"/>
                <a:cs typeface="Calibri"/>
              </a:rPr>
              <a:t>r</a:t>
            </a:r>
            <a:r>
              <a:rPr sz="3100" spc="-15" dirty="0">
                <a:solidFill>
                  <a:schemeClr val="bg1"/>
                </a:solidFill>
                <a:latin typeface="Calibri"/>
                <a:cs typeface="Calibri"/>
              </a:rPr>
              <a:t>o</a:t>
            </a:r>
            <a:r>
              <a:rPr sz="3100" spc="-10" dirty="0">
                <a:solidFill>
                  <a:schemeClr val="bg1"/>
                </a:solidFill>
                <a:latin typeface="Calibri"/>
                <a:cs typeface="Calibri"/>
              </a:rPr>
              <a:t>n</a:t>
            </a:r>
            <a:r>
              <a:rPr sz="3100" spc="-15" dirty="0">
                <a:solidFill>
                  <a:schemeClr val="bg1"/>
                </a:solidFill>
                <a:latin typeface="Calibri"/>
                <a:cs typeface="Calibri"/>
              </a:rPr>
              <a:t>o</a:t>
            </a:r>
            <a:r>
              <a:rPr sz="3100" spc="-20" dirty="0">
                <a:solidFill>
                  <a:schemeClr val="bg1"/>
                </a:solidFill>
                <a:latin typeface="Calibri"/>
                <a:cs typeface="Calibri"/>
              </a:rPr>
              <a:t>s</a:t>
            </a:r>
            <a:r>
              <a:rPr sz="3100" dirty="0">
                <a:solidFill>
                  <a:schemeClr val="bg1"/>
                </a:solidFill>
                <a:latin typeface="Calibri"/>
                <a:cs typeface="Calibri"/>
              </a:rPr>
              <a:t>)</a:t>
            </a:r>
          </a:p>
        </p:txBody>
      </p:sp>
      <p:sp>
        <p:nvSpPr>
          <p:cNvPr id="4" name="object 4"/>
          <p:cNvSpPr/>
          <p:nvPr/>
        </p:nvSpPr>
        <p:spPr>
          <a:xfrm>
            <a:off x="5096066" y="4984376"/>
            <a:ext cx="4319827" cy="2100262"/>
          </a:xfrm>
          <a:prstGeom prst="rect">
            <a:avLst/>
          </a:prstGeom>
          <a:blipFill>
            <a:blip r:embed="rId6"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BEF6204B-C324-3FD9-2756-9871D5384784}"/>
              </a:ext>
            </a:extLst>
          </p:cNvPr>
          <p:cNvSpPr txBox="1">
            <a:spLocks noGrp="1"/>
          </p:cNvSpPr>
          <p:nvPr>
            <p:ph type="sldNum" sz="quarter" idx="7"/>
          </p:nvPr>
        </p:nvSpPr>
        <p:spPr>
          <a:xfrm>
            <a:off x="778182" y="6807160"/>
            <a:ext cx="325754" cy="184666"/>
          </a:xfrm>
          <a:prstGeom prst="rect">
            <a:avLst/>
          </a:prstGeom>
        </p:spPr>
        <p:txBody>
          <a:bodyPr vert="horz" wrap="square" lIns="0" tIns="0" rIns="0" bIns="0" rtlCol="0">
            <a:spAutoFit/>
          </a:bodyPr>
          <a:lstStyle/>
          <a:p>
            <a:pPr marL="25400">
              <a:lnSpc>
                <a:spcPct val="100000"/>
              </a:lnSpc>
            </a:pPr>
            <a:r>
              <a:rPr lang="en-US" dirty="0"/>
              <a:t>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202843" y="745757"/>
            <a:ext cx="4816957" cy="538609"/>
          </a:xfrm>
          <a:prstGeom prst="rect">
            <a:avLst/>
          </a:prstGeom>
        </p:spPr>
        <p:txBody>
          <a:bodyPr vert="horz" wrap="square" lIns="0" tIns="0" rIns="0" bIns="0" rtlCol="0">
            <a:spAutoFit/>
          </a:bodyPr>
          <a:lstStyle/>
          <a:p>
            <a:pPr marL="12700">
              <a:lnSpc>
                <a:spcPct val="100000"/>
              </a:lnSpc>
            </a:pPr>
            <a:r>
              <a:rPr sz="3500" spc="-40" dirty="0">
                <a:solidFill>
                  <a:srgbClr val="FFFF00"/>
                </a:solidFill>
                <a:latin typeface="Arial"/>
                <a:cs typeface="Arial"/>
              </a:rPr>
              <a:t>W</a:t>
            </a:r>
            <a:r>
              <a:rPr sz="3500" spc="-25" dirty="0">
                <a:solidFill>
                  <a:srgbClr val="FFFF00"/>
                </a:solidFill>
                <a:latin typeface="Arial"/>
                <a:cs typeface="Arial"/>
              </a:rPr>
              <a:t>he</a:t>
            </a:r>
            <a:r>
              <a:rPr sz="3500" spc="-15" dirty="0">
                <a:solidFill>
                  <a:srgbClr val="FFFF00"/>
                </a:solidFill>
                <a:latin typeface="Arial"/>
                <a:cs typeface="Arial"/>
              </a:rPr>
              <a:t>r</a:t>
            </a:r>
            <a:r>
              <a:rPr sz="3500" dirty="0">
                <a:solidFill>
                  <a:srgbClr val="FFFF00"/>
                </a:solidFill>
                <a:latin typeface="Arial"/>
                <a:cs typeface="Arial"/>
              </a:rPr>
              <a:t>e</a:t>
            </a:r>
            <a:r>
              <a:rPr sz="3500" spc="-40" dirty="0">
                <a:solidFill>
                  <a:srgbClr val="FFFF00"/>
                </a:solidFill>
                <a:latin typeface="Arial"/>
                <a:cs typeface="Arial"/>
              </a:rPr>
              <a:t> </a:t>
            </a:r>
            <a:r>
              <a:rPr sz="3500" spc="-10" dirty="0">
                <a:solidFill>
                  <a:srgbClr val="FFFF00"/>
                </a:solidFill>
                <a:latin typeface="Arial"/>
                <a:cs typeface="Arial"/>
              </a:rPr>
              <a:t>i</a:t>
            </a:r>
            <a:r>
              <a:rPr sz="3500" dirty="0">
                <a:solidFill>
                  <a:srgbClr val="FFFF00"/>
                </a:solidFill>
                <a:latin typeface="Arial"/>
                <a:cs typeface="Arial"/>
              </a:rPr>
              <a:t>s</a:t>
            </a:r>
            <a:r>
              <a:rPr sz="3500" spc="-35" dirty="0">
                <a:solidFill>
                  <a:srgbClr val="FFFF00"/>
                </a:solidFill>
                <a:latin typeface="Arial"/>
                <a:cs typeface="Arial"/>
              </a:rPr>
              <a:t> </a:t>
            </a:r>
            <a:r>
              <a:rPr sz="3500" spc="-65" dirty="0">
                <a:solidFill>
                  <a:srgbClr val="FFFF00"/>
                </a:solidFill>
                <a:latin typeface="Arial"/>
                <a:cs typeface="Arial"/>
              </a:rPr>
              <a:t>O</a:t>
            </a:r>
            <a:r>
              <a:rPr sz="3500" spc="-25" dirty="0">
                <a:solidFill>
                  <a:srgbClr val="FFFF00"/>
                </a:solidFill>
                <a:latin typeface="Arial"/>
                <a:cs typeface="Arial"/>
              </a:rPr>
              <a:t>pen</a:t>
            </a:r>
            <a:r>
              <a:rPr sz="3500" spc="-65" dirty="0">
                <a:solidFill>
                  <a:srgbClr val="FFFF00"/>
                </a:solidFill>
                <a:latin typeface="Arial"/>
                <a:cs typeface="Arial"/>
              </a:rPr>
              <a:t>G</a:t>
            </a:r>
            <a:r>
              <a:rPr sz="3500" dirty="0">
                <a:solidFill>
                  <a:srgbClr val="FFFF00"/>
                </a:solidFill>
                <a:latin typeface="Arial"/>
                <a:cs typeface="Arial"/>
              </a:rPr>
              <a:t>L</a:t>
            </a:r>
            <a:r>
              <a:rPr sz="3500" spc="-170" dirty="0">
                <a:solidFill>
                  <a:srgbClr val="FFFF00"/>
                </a:solidFill>
                <a:latin typeface="Arial"/>
                <a:cs typeface="Arial"/>
              </a:rPr>
              <a:t> </a:t>
            </a:r>
            <a:r>
              <a:rPr sz="3500" spc="-25" dirty="0">
                <a:solidFill>
                  <a:srgbClr val="FFFF00"/>
                </a:solidFill>
                <a:latin typeface="Arial"/>
                <a:cs typeface="Arial"/>
              </a:rPr>
              <a:t>u</a:t>
            </a:r>
            <a:r>
              <a:rPr sz="3500" spc="-20" dirty="0">
                <a:solidFill>
                  <a:srgbClr val="FFFF00"/>
                </a:solidFill>
                <a:latin typeface="Arial"/>
                <a:cs typeface="Arial"/>
              </a:rPr>
              <a:t>s</a:t>
            </a:r>
            <a:r>
              <a:rPr sz="3500" spc="-25" dirty="0">
                <a:solidFill>
                  <a:srgbClr val="FFFF00"/>
                </a:solidFill>
                <a:latin typeface="Arial"/>
                <a:cs typeface="Arial"/>
              </a:rPr>
              <a:t>e</a:t>
            </a:r>
            <a:r>
              <a:rPr sz="3500" dirty="0">
                <a:solidFill>
                  <a:srgbClr val="FFFF00"/>
                </a:solidFill>
                <a:latin typeface="Arial"/>
                <a:cs typeface="Arial"/>
              </a:rPr>
              <a:t>d</a:t>
            </a:r>
            <a:r>
              <a:rPr lang="en-US" sz="3500" dirty="0">
                <a:solidFill>
                  <a:srgbClr val="FFFF00"/>
                </a:solidFill>
                <a:latin typeface="Arial"/>
                <a:cs typeface="Arial"/>
              </a:rPr>
              <a:t>?</a:t>
            </a:r>
            <a:endParaRPr sz="3500" dirty="0">
              <a:latin typeface="Arial"/>
              <a:cs typeface="Arial"/>
            </a:endParaRPr>
          </a:p>
        </p:txBody>
      </p:sp>
      <p:sp>
        <p:nvSpPr>
          <p:cNvPr id="4" name="object 4"/>
          <p:cNvSpPr txBox="1"/>
          <p:nvPr/>
        </p:nvSpPr>
        <p:spPr>
          <a:xfrm>
            <a:off x="778182" y="1844574"/>
            <a:ext cx="3936365" cy="4164965"/>
          </a:xfrm>
          <a:prstGeom prst="rect">
            <a:avLst/>
          </a:prstGeom>
        </p:spPr>
        <p:txBody>
          <a:bodyPr vert="horz" wrap="square" lIns="0" tIns="0" rIns="0" bIns="0" rtlCol="0">
            <a:spAutoFit/>
          </a:bodyPr>
          <a:lstStyle/>
          <a:p>
            <a:pPr marL="451484" indent="-438784">
              <a:lnSpc>
                <a:spcPct val="100000"/>
              </a:lnSpc>
              <a:buClr>
                <a:srgbClr val="FFFFFF"/>
              </a:buClr>
              <a:buFont typeface="Arial"/>
              <a:buChar char="•"/>
              <a:tabLst>
                <a:tab pos="452120" algn="l"/>
              </a:tabLst>
            </a:pPr>
            <a:r>
              <a:rPr sz="3100" spc="-30" dirty="0">
                <a:solidFill>
                  <a:srgbClr val="FFFFFF"/>
                </a:solidFill>
                <a:latin typeface="Calibri"/>
                <a:cs typeface="Calibri"/>
              </a:rPr>
              <a:t>C</a:t>
            </a:r>
            <a:r>
              <a:rPr sz="3100" spc="-35" dirty="0">
                <a:solidFill>
                  <a:srgbClr val="FFFFFF"/>
                </a:solidFill>
                <a:latin typeface="Calibri"/>
                <a:cs typeface="Calibri"/>
              </a:rPr>
              <a:t>A</a:t>
            </a:r>
            <a:r>
              <a:rPr sz="3100" dirty="0">
                <a:solidFill>
                  <a:srgbClr val="FFFFFF"/>
                </a:solidFill>
                <a:latin typeface="Calibri"/>
                <a:cs typeface="Calibri"/>
              </a:rPr>
              <a:t>D</a:t>
            </a:r>
            <a:endParaRPr sz="3100" dirty="0">
              <a:latin typeface="Calibri"/>
              <a:cs typeface="Calibri"/>
            </a:endParaRPr>
          </a:p>
          <a:p>
            <a:pPr>
              <a:lnSpc>
                <a:spcPct val="100000"/>
              </a:lnSpc>
              <a:spcBef>
                <a:spcPts val="11"/>
              </a:spcBef>
              <a:buClr>
                <a:srgbClr val="FFFFFF"/>
              </a:buClr>
              <a:buFont typeface="Arial"/>
              <a:buChar char="•"/>
            </a:pPr>
            <a:endParaRPr sz="3100" dirty="0">
              <a:latin typeface="Times New Roman"/>
              <a:cs typeface="Times New Roman"/>
            </a:endParaRPr>
          </a:p>
          <a:p>
            <a:pPr marL="451484" indent="-438784">
              <a:lnSpc>
                <a:spcPct val="100000"/>
              </a:lnSpc>
              <a:buClr>
                <a:srgbClr val="FFFFFF"/>
              </a:buClr>
              <a:buFont typeface="Arial"/>
              <a:buChar char="•"/>
              <a:tabLst>
                <a:tab pos="452120" algn="l"/>
              </a:tabLst>
            </a:pPr>
            <a:r>
              <a:rPr sz="3100" spc="-20" dirty="0">
                <a:solidFill>
                  <a:srgbClr val="FFFFFF"/>
                </a:solidFill>
                <a:latin typeface="Calibri"/>
                <a:cs typeface="Calibri"/>
              </a:rPr>
              <a:t>V</a:t>
            </a:r>
            <a:r>
              <a:rPr sz="3100" spc="-5" dirty="0">
                <a:solidFill>
                  <a:srgbClr val="FFFFFF"/>
                </a:solidFill>
                <a:latin typeface="Calibri"/>
                <a:cs typeface="Calibri"/>
              </a:rPr>
              <a:t>i</a:t>
            </a:r>
            <a:r>
              <a:rPr sz="3100" spc="-30" dirty="0">
                <a:solidFill>
                  <a:srgbClr val="FFFFFF"/>
                </a:solidFill>
                <a:latin typeface="Calibri"/>
                <a:cs typeface="Calibri"/>
              </a:rPr>
              <a:t>r</a:t>
            </a:r>
            <a:r>
              <a:rPr sz="3100" spc="-25" dirty="0">
                <a:solidFill>
                  <a:srgbClr val="FFFFFF"/>
                </a:solidFill>
                <a:latin typeface="Calibri"/>
                <a:cs typeface="Calibri"/>
              </a:rPr>
              <a:t>t</a:t>
            </a:r>
            <a:r>
              <a:rPr sz="3100" spc="-10" dirty="0">
                <a:solidFill>
                  <a:srgbClr val="FFFFFF"/>
                </a:solidFill>
                <a:latin typeface="Calibri"/>
                <a:cs typeface="Calibri"/>
              </a:rPr>
              <a:t>ua</a:t>
            </a:r>
            <a:r>
              <a:rPr sz="3100" dirty="0">
                <a:solidFill>
                  <a:srgbClr val="FFFFFF"/>
                </a:solidFill>
                <a:latin typeface="Calibri"/>
                <a:cs typeface="Calibri"/>
              </a:rPr>
              <a:t>l</a:t>
            </a:r>
            <a:r>
              <a:rPr sz="3100" spc="-10" dirty="0">
                <a:solidFill>
                  <a:srgbClr val="FFFFFF"/>
                </a:solidFill>
                <a:latin typeface="Calibri"/>
                <a:cs typeface="Calibri"/>
              </a:rPr>
              <a:t> </a:t>
            </a:r>
            <a:r>
              <a:rPr sz="3100" spc="-70" dirty="0">
                <a:solidFill>
                  <a:srgbClr val="FFFFFF"/>
                </a:solidFill>
                <a:latin typeface="Calibri"/>
                <a:cs typeface="Calibri"/>
              </a:rPr>
              <a:t>r</a:t>
            </a:r>
            <a:r>
              <a:rPr sz="3100" spc="-40" dirty="0">
                <a:solidFill>
                  <a:srgbClr val="FFFFFF"/>
                </a:solidFill>
                <a:latin typeface="Calibri"/>
                <a:cs typeface="Calibri"/>
              </a:rPr>
              <a:t>e</a:t>
            </a:r>
            <a:r>
              <a:rPr sz="3100" spc="-10" dirty="0">
                <a:solidFill>
                  <a:srgbClr val="FFFFFF"/>
                </a:solidFill>
                <a:latin typeface="Calibri"/>
                <a:cs typeface="Calibri"/>
              </a:rPr>
              <a:t>a</a:t>
            </a:r>
            <a:r>
              <a:rPr sz="3100" spc="-5" dirty="0">
                <a:solidFill>
                  <a:srgbClr val="FFFFFF"/>
                </a:solidFill>
                <a:latin typeface="Calibri"/>
                <a:cs typeface="Calibri"/>
              </a:rPr>
              <a:t>li</a:t>
            </a:r>
            <a:r>
              <a:rPr sz="3100" spc="-25" dirty="0">
                <a:solidFill>
                  <a:srgbClr val="FFFFFF"/>
                </a:solidFill>
                <a:latin typeface="Calibri"/>
                <a:cs typeface="Calibri"/>
              </a:rPr>
              <a:t>t</a:t>
            </a:r>
            <a:r>
              <a:rPr sz="3100" spc="-15" dirty="0">
                <a:solidFill>
                  <a:srgbClr val="FFFFFF"/>
                </a:solidFill>
                <a:latin typeface="Calibri"/>
                <a:cs typeface="Calibri"/>
              </a:rPr>
              <a:t>y</a:t>
            </a:r>
            <a:endParaRPr sz="3100" dirty="0">
              <a:latin typeface="Calibri"/>
              <a:cs typeface="Calibri"/>
            </a:endParaRPr>
          </a:p>
          <a:p>
            <a:pPr>
              <a:lnSpc>
                <a:spcPct val="100000"/>
              </a:lnSpc>
              <a:spcBef>
                <a:spcPts val="49"/>
              </a:spcBef>
              <a:buClr>
                <a:srgbClr val="FFFFFF"/>
              </a:buClr>
              <a:buFont typeface="Arial"/>
              <a:buChar char="•"/>
            </a:pPr>
            <a:endParaRPr sz="3150" dirty="0">
              <a:latin typeface="Times New Roman"/>
              <a:cs typeface="Times New Roman"/>
            </a:endParaRPr>
          </a:p>
          <a:p>
            <a:pPr marL="451484" indent="-438784">
              <a:lnSpc>
                <a:spcPct val="100000"/>
              </a:lnSpc>
              <a:buClr>
                <a:srgbClr val="FFFFFF"/>
              </a:buClr>
              <a:buFont typeface="Arial"/>
              <a:buChar char="•"/>
              <a:tabLst>
                <a:tab pos="452120" algn="l"/>
              </a:tabLst>
            </a:pPr>
            <a:r>
              <a:rPr sz="3100" spc="-10" dirty="0">
                <a:solidFill>
                  <a:srgbClr val="FFFFFF"/>
                </a:solidFill>
                <a:latin typeface="Calibri"/>
                <a:cs typeface="Calibri"/>
              </a:rPr>
              <a:t>S</a:t>
            </a:r>
            <a:r>
              <a:rPr sz="3100" spc="-15" dirty="0">
                <a:solidFill>
                  <a:srgbClr val="FFFFFF"/>
                </a:solidFill>
                <a:latin typeface="Calibri"/>
                <a:cs typeface="Calibri"/>
              </a:rPr>
              <a:t>c</a:t>
            </a:r>
            <a:r>
              <a:rPr sz="3100" spc="-5" dirty="0">
                <a:solidFill>
                  <a:srgbClr val="FFFFFF"/>
                </a:solidFill>
                <a:latin typeface="Calibri"/>
                <a:cs typeface="Calibri"/>
              </a:rPr>
              <a:t>i</a:t>
            </a:r>
            <a:r>
              <a:rPr sz="3100" spc="-40" dirty="0">
                <a:solidFill>
                  <a:srgbClr val="FFFFFF"/>
                </a:solidFill>
                <a:latin typeface="Calibri"/>
                <a:cs typeface="Calibri"/>
              </a:rPr>
              <a:t>e</a:t>
            </a:r>
            <a:r>
              <a:rPr sz="3100" spc="-35" dirty="0">
                <a:solidFill>
                  <a:srgbClr val="FFFFFF"/>
                </a:solidFill>
                <a:latin typeface="Calibri"/>
                <a:cs typeface="Calibri"/>
              </a:rPr>
              <a:t>n</a:t>
            </a:r>
            <a:r>
              <a:rPr sz="3100" spc="-10" dirty="0">
                <a:solidFill>
                  <a:srgbClr val="FFFFFF"/>
                </a:solidFill>
                <a:latin typeface="Calibri"/>
                <a:cs typeface="Calibri"/>
              </a:rPr>
              <a:t>t</a:t>
            </a:r>
            <a:r>
              <a:rPr sz="3100" spc="-5" dirty="0">
                <a:solidFill>
                  <a:srgbClr val="FFFFFF"/>
                </a:solidFill>
                <a:latin typeface="Calibri"/>
                <a:cs typeface="Calibri"/>
              </a:rPr>
              <a:t>i</a:t>
            </a:r>
            <a:r>
              <a:rPr sz="3100" spc="-10" dirty="0">
                <a:solidFill>
                  <a:srgbClr val="FFFFFF"/>
                </a:solidFill>
                <a:latin typeface="Calibri"/>
                <a:cs typeface="Calibri"/>
              </a:rPr>
              <a:t>f</a:t>
            </a:r>
            <a:r>
              <a:rPr sz="3100" spc="-5" dirty="0">
                <a:solidFill>
                  <a:srgbClr val="FFFFFF"/>
                </a:solidFill>
                <a:latin typeface="Calibri"/>
                <a:cs typeface="Calibri"/>
              </a:rPr>
              <a:t>i</a:t>
            </a:r>
            <a:r>
              <a:rPr sz="3100" spc="-15" dirty="0">
                <a:solidFill>
                  <a:srgbClr val="FFFFFF"/>
                </a:solidFill>
                <a:latin typeface="Calibri"/>
                <a:cs typeface="Calibri"/>
              </a:rPr>
              <a:t>c</a:t>
            </a:r>
            <a:r>
              <a:rPr sz="3100" spc="-20" dirty="0">
                <a:solidFill>
                  <a:srgbClr val="FFFFFF"/>
                </a:solidFill>
                <a:latin typeface="Calibri"/>
                <a:cs typeface="Calibri"/>
              </a:rPr>
              <a:t> </a:t>
            </a:r>
            <a:r>
              <a:rPr sz="3100" spc="-25" dirty="0">
                <a:solidFill>
                  <a:srgbClr val="FFFFFF"/>
                </a:solidFill>
                <a:latin typeface="Calibri"/>
                <a:cs typeface="Calibri"/>
              </a:rPr>
              <a:t>v</a:t>
            </a:r>
            <a:r>
              <a:rPr sz="3100" spc="-5" dirty="0">
                <a:solidFill>
                  <a:srgbClr val="FFFFFF"/>
                </a:solidFill>
                <a:latin typeface="Calibri"/>
                <a:cs typeface="Calibri"/>
              </a:rPr>
              <a:t>i</a:t>
            </a:r>
            <a:r>
              <a:rPr sz="3100" spc="-15" dirty="0">
                <a:solidFill>
                  <a:srgbClr val="FFFFFF"/>
                </a:solidFill>
                <a:latin typeface="Calibri"/>
                <a:cs typeface="Calibri"/>
              </a:rPr>
              <a:t>s</a:t>
            </a:r>
            <a:r>
              <a:rPr sz="3100" spc="-10" dirty="0">
                <a:solidFill>
                  <a:srgbClr val="FFFFFF"/>
                </a:solidFill>
                <a:latin typeface="Calibri"/>
                <a:cs typeface="Calibri"/>
              </a:rPr>
              <a:t>ua</a:t>
            </a:r>
            <a:r>
              <a:rPr sz="3100" spc="-5" dirty="0">
                <a:solidFill>
                  <a:srgbClr val="FFFFFF"/>
                </a:solidFill>
                <a:latin typeface="Calibri"/>
                <a:cs typeface="Calibri"/>
              </a:rPr>
              <a:t>li</a:t>
            </a:r>
            <a:r>
              <a:rPr sz="3100" spc="-65" dirty="0">
                <a:solidFill>
                  <a:srgbClr val="FFFFFF"/>
                </a:solidFill>
                <a:latin typeface="Calibri"/>
                <a:cs typeface="Calibri"/>
              </a:rPr>
              <a:t>z</a:t>
            </a:r>
            <a:r>
              <a:rPr sz="3100" spc="-40" dirty="0">
                <a:solidFill>
                  <a:srgbClr val="FFFFFF"/>
                </a:solidFill>
                <a:latin typeface="Calibri"/>
                <a:cs typeface="Calibri"/>
              </a:rPr>
              <a:t>a</a:t>
            </a:r>
            <a:r>
              <a:rPr sz="3100" spc="-10"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dirty="0">
                <a:solidFill>
                  <a:srgbClr val="FFFFFF"/>
                </a:solidFill>
                <a:latin typeface="Calibri"/>
                <a:cs typeface="Calibri"/>
              </a:rPr>
              <a:t>n</a:t>
            </a:r>
            <a:endParaRPr sz="3100" dirty="0">
              <a:latin typeface="Calibri"/>
              <a:cs typeface="Calibri"/>
            </a:endParaRPr>
          </a:p>
          <a:p>
            <a:pPr>
              <a:lnSpc>
                <a:spcPct val="100000"/>
              </a:lnSpc>
              <a:spcBef>
                <a:spcPts val="16"/>
              </a:spcBef>
              <a:buClr>
                <a:srgbClr val="FFFFFF"/>
              </a:buClr>
              <a:buFont typeface="Arial"/>
              <a:buChar char="•"/>
            </a:pPr>
            <a:endParaRPr sz="3200" dirty="0">
              <a:latin typeface="Times New Roman"/>
              <a:cs typeface="Times New Roman"/>
            </a:endParaRPr>
          </a:p>
          <a:p>
            <a:pPr marL="451484" indent="-438784">
              <a:lnSpc>
                <a:spcPct val="100000"/>
              </a:lnSpc>
              <a:buClr>
                <a:srgbClr val="FFFFFF"/>
              </a:buClr>
              <a:buFont typeface="Arial"/>
              <a:buChar char="•"/>
              <a:tabLst>
                <a:tab pos="452120" algn="l"/>
              </a:tabLst>
            </a:pPr>
            <a:r>
              <a:rPr sz="3100" spc="-10" dirty="0">
                <a:solidFill>
                  <a:srgbClr val="FFFFFF"/>
                </a:solidFill>
                <a:latin typeface="Calibri"/>
                <a:cs typeface="Calibri"/>
              </a:rPr>
              <a:t>F</a:t>
            </a:r>
            <a:r>
              <a:rPr sz="3100" spc="-5" dirty="0">
                <a:solidFill>
                  <a:srgbClr val="FFFFFF"/>
                </a:solidFill>
                <a:latin typeface="Calibri"/>
                <a:cs typeface="Calibri"/>
              </a:rPr>
              <a:t>lig</a:t>
            </a:r>
            <a:r>
              <a:rPr sz="3100" spc="-35" dirty="0">
                <a:solidFill>
                  <a:srgbClr val="FFFFFF"/>
                </a:solidFill>
                <a:latin typeface="Calibri"/>
                <a:cs typeface="Calibri"/>
              </a:rPr>
              <a:t>h</a:t>
            </a:r>
            <a:r>
              <a:rPr sz="3100" spc="-15" dirty="0">
                <a:solidFill>
                  <a:srgbClr val="FFFFFF"/>
                </a:solidFill>
                <a:latin typeface="Calibri"/>
                <a:cs typeface="Calibri"/>
              </a:rPr>
              <a:t>t</a:t>
            </a:r>
            <a:r>
              <a:rPr sz="3100" spc="-10" dirty="0">
                <a:solidFill>
                  <a:srgbClr val="FFFFFF"/>
                </a:solidFill>
                <a:latin typeface="Calibri"/>
                <a:cs typeface="Calibri"/>
              </a:rPr>
              <a:t> </a:t>
            </a:r>
            <a:r>
              <a:rPr sz="3100" spc="-15" dirty="0">
                <a:solidFill>
                  <a:srgbClr val="FFFFFF"/>
                </a:solidFill>
                <a:latin typeface="Calibri"/>
                <a:cs typeface="Calibri"/>
              </a:rPr>
              <a:t>s</a:t>
            </a:r>
            <a:r>
              <a:rPr sz="3100" spc="-5" dirty="0">
                <a:solidFill>
                  <a:srgbClr val="FFFFFF"/>
                </a:solidFill>
                <a:latin typeface="Calibri"/>
                <a:cs typeface="Calibri"/>
              </a:rPr>
              <a:t>i</a:t>
            </a:r>
            <a:r>
              <a:rPr sz="3100" spc="-40" dirty="0">
                <a:solidFill>
                  <a:srgbClr val="FFFFFF"/>
                </a:solidFill>
                <a:latin typeface="Calibri"/>
                <a:cs typeface="Calibri"/>
              </a:rPr>
              <a:t>m</a:t>
            </a:r>
            <a:r>
              <a:rPr sz="3100" spc="-10" dirty="0">
                <a:solidFill>
                  <a:srgbClr val="FFFFFF"/>
                </a:solidFill>
                <a:latin typeface="Calibri"/>
                <a:cs typeface="Calibri"/>
              </a:rPr>
              <a:t>u</a:t>
            </a:r>
            <a:r>
              <a:rPr sz="3100" spc="-5" dirty="0">
                <a:solidFill>
                  <a:srgbClr val="FFFFFF"/>
                </a:solidFill>
                <a:latin typeface="Calibri"/>
                <a:cs typeface="Calibri"/>
              </a:rPr>
              <a:t>l</a:t>
            </a:r>
            <a:r>
              <a:rPr sz="3100" spc="-40" dirty="0">
                <a:solidFill>
                  <a:srgbClr val="FFFFFF"/>
                </a:solidFill>
                <a:latin typeface="Calibri"/>
                <a:cs typeface="Calibri"/>
              </a:rPr>
              <a:t>a</a:t>
            </a:r>
            <a:r>
              <a:rPr sz="3100" spc="-10"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dirty="0">
                <a:solidFill>
                  <a:srgbClr val="FFFFFF"/>
                </a:solidFill>
                <a:latin typeface="Calibri"/>
                <a:cs typeface="Calibri"/>
              </a:rPr>
              <a:t>n</a:t>
            </a:r>
            <a:endParaRPr sz="3100" dirty="0">
              <a:latin typeface="Calibri"/>
              <a:cs typeface="Calibri"/>
            </a:endParaRPr>
          </a:p>
          <a:p>
            <a:pPr>
              <a:lnSpc>
                <a:spcPct val="100000"/>
              </a:lnSpc>
              <a:spcBef>
                <a:spcPts val="11"/>
              </a:spcBef>
              <a:buClr>
                <a:srgbClr val="FFFFFF"/>
              </a:buClr>
              <a:buFont typeface="Arial"/>
              <a:buChar char="•"/>
            </a:pPr>
            <a:endParaRPr sz="3100" dirty="0">
              <a:latin typeface="Times New Roman"/>
              <a:cs typeface="Times New Roman"/>
            </a:endParaRPr>
          </a:p>
          <a:p>
            <a:pPr marL="451484" indent="-438784">
              <a:lnSpc>
                <a:spcPct val="100000"/>
              </a:lnSpc>
              <a:buClr>
                <a:srgbClr val="FFFFFF"/>
              </a:buClr>
              <a:buFont typeface="Arial"/>
              <a:buChar char="•"/>
              <a:tabLst>
                <a:tab pos="452120" algn="l"/>
              </a:tabLst>
            </a:pPr>
            <a:r>
              <a:rPr sz="3100" spc="-20" dirty="0">
                <a:solidFill>
                  <a:srgbClr val="FFFFFF"/>
                </a:solidFill>
                <a:latin typeface="Calibri"/>
                <a:cs typeface="Calibri"/>
              </a:rPr>
              <a:t>V</a:t>
            </a:r>
            <a:r>
              <a:rPr sz="3100" spc="-5" dirty="0">
                <a:solidFill>
                  <a:srgbClr val="FFFFFF"/>
                </a:solidFill>
                <a:latin typeface="Calibri"/>
                <a:cs typeface="Calibri"/>
              </a:rPr>
              <a:t>i</a:t>
            </a:r>
            <a:r>
              <a:rPr sz="3100" spc="-10" dirty="0">
                <a:solidFill>
                  <a:srgbClr val="FFFFFF"/>
                </a:solidFill>
                <a:latin typeface="Calibri"/>
                <a:cs typeface="Calibri"/>
              </a:rPr>
              <a:t>d</a:t>
            </a:r>
            <a:r>
              <a:rPr sz="3100" spc="-40" dirty="0">
                <a:solidFill>
                  <a:srgbClr val="FFFFFF"/>
                </a:solidFill>
                <a:latin typeface="Calibri"/>
                <a:cs typeface="Calibri"/>
              </a:rPr>
              <a:t>e</a:t>
            </a:r>
            <a:r>
              <a:rPr sz="3100" dirty="0">
                <a:solidFill>
                  <a:srgbClr val="FFFFFF"/>
                </a:solidFill>
                <a:latin typeface="Calibri"/>
                <a:cs typeface="Calibri"/>
              </a:rPr>
              <a:t>o</a:t>
            </a:r>
            <a:r>
              <a:rPr sz="3100" spc="-20" dirty="0">
                <a:solidFill>
                  <a:srgbClr val="FFFFFF"/>
                </a:solidFill>
                <a:latin typeface="Calibri"/>
                <a:cs typeface="Calibri"/>
              </a:rPr>
              <a:t> </a:t>
            </a:r>
            <a:r>
              <a:rPr sz="3100" spc="-80" dirty="0">
                <a:solidFill>
                  <a:srgbClr val="FFFFFF"/>
                </a:solidFill>
                <a:latin typeface="Calibri"/>
                <a:cs typeface="Calibri"/>
              </a:rPr>
              <a:t>g</a:t>
            </a:r>
            <a:r>
              <a:rPr sz="3100" spc="-10" dirty="0">
                <a:solidFill>
                  <a:srgbClr val="FFFFFF"/>
                </a:solidFill>
                <a:latin typeface="Calibri"/>
                <a:cs typeface="Calibri"/>
              </a:rPr>
              <a:t>a</a:t>
            </a:r>
            <a:r>
              <a:rPr sz="3100" spc="-40" dirty="0">
                <a:solidFill>
                  <a:srgbClr val="FFFFFF"/>
                </a:solidFill>
                <a:latin typeface="Calibri"/>
                <a:cs typeface="Calibri"/>
              </a:rPr>
              <a:t>me</a:t>
            </a:r>
            <a:r>
              <a:rPr sz="3100" dirty="0">
                <a:solidFill>
                  <a:srgbClr val="FFFFFF"/>
                </a:solidFill>
                <a:latin typeface="Calibri"/>
                <a:cs typeface="Calibri"/>
              </a:rPr>
              <a:t>s</a:t>
            </a:r>
            <a:endParaRPr sz="3100" dirty="0">
              <a:latin typeface="Calibri"/>
              <a:cs typeface="Calibri"/>
            </a:endParaRPr>
          </a:p>
        </p:txBody>
      </p:sp>
      <p:sp>
        <p:nvSpPr>
          <p:cNvPr id="6" name="object 4">
            <a:extLst>
              <a:ext uri="{FF2B5EF4-FFF2-40B4-BE49-F238E27FC236}">
                <a16:creationId xmlns:a16="http://schemas.microsoft.com/office/drawing/2014/main" id="{5730A9D9-1837-AC5A-749D-E7202CC9341A}"/>
              </a:ext>
            </a:extLst>
          </p:cNvPr>
          <p:cNvSpPr txBox="1">
            <a:spLocks noGrp="1"/>
          </p:cNvSpPr>
          <p:nvPr>
            <p:ph type="sldNum" sz="quarter" idx="7"/>
          </p:nvPr>
        </p:nvSpPr>
        <p:spPr>
          <a:xfrm>
            <a:off x="778182" y="6807160"/>
            <a:ext cx="325754" cy="184666"/>
          </a:xfrm>
          <a:prstGeom prst="rect">
            <a:avLst/>
          </a:prstGeom>
        </p:spPr>
        <p:txBody>
          <a:bodyPr vert="horz" wrap="square" lIns="0" tIns="0" rIns="0" bIns="0" rtlCol="0">
            <a:spAutoFit/>
          </a:bodyPr>
          <a:lstStyle/>
          <a:p>
            <a:pPr marL="25400">
              <a:lnSpc>
                <a:spcPct val="100000"/>
              </a:lnSpc>
            </a:pPr>
            <a:r>
              <a:rPr lang="en-US" dirty="0"/>
              <a:t>37</a:t>
            </a:r>
          </a:p>
        </p:txBody>
      </p:sp>
      <p:sp>
        <p:nvSpPr>
          <p:cNvPr id="7" name="object 5">
            <a:extLst>
              <a:ext uri="{FF2B5EF4-FFF2-40B4-BE49-F238E27FC236}">
                <a16:creationId xmlns:a16="http://schemas.microsoft.com/office/drawing/2014/main" id="{3B8B9B16-4A1B-F67B-4E61-C0746EB16AA5}"/>
              </a:ext>
            </a:extLst>
          </p:cNvPr>
          <p:cNvSpPr/>
          <p:nvPr/>
        </p:nvSpPr>
        <p:spPr>
          <a:xfrm>
            <a:off x="5096066" y="4984376"/>
            <a:ext cx="4319827" cy="210026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202843" y="581165"/>
            <a:ext cx="4225925" cy="469900"/>
          </a:xfrm>
          <a:prstGeom prst="rect">
            <a:avLst/>
          </a:prstGeom>
        </p:spPr>
        <p:txBody>
          <a:bodyPr vert="horz" wrap="square" lIns="0" tIns="0" rIns="0" bIns="0" rtlCol="0">
            <a:spAutoFit/>
          </a:bodyPr>
          <a:lstStyle/>
          <a:p>
            <a:pPr marL="12700">
              <a:lnSpc>
                <a:spcPct val="100000"/>
              </a:lnSpc>
            </a:pPr>
            <a:r>
              <a:rPr sz="3500" spc="-65" dirty="0">
                <a:solidFill>
                  <a:srgbClr val="FFFF00"/>
                </a:solidFill>
                <a:latin typeface="Arial"/>
                <a:cs typeface="Arial"/>
              </a:rPr>
              <a:t>G</a:t>
            </a:r>
            <a:r>
              <a:rPr sz="3500" spc="-30" dirty="0">
                <a:solidFill>
                  <a:srgbClr val="FFFF00"/>
                </a:solidFill>
                <a:latin typeface="Arial"/>
                <a:cs typeface="Arial"/>
              </a:rPr>
              <a:t>raph</a:t>
            </a:r>
            <a:r>
              <a:rPr sz="3500" spc="-10" dirty="0">
                <a:solidFill>
                  <a:srgbClr val="FFFF00"/>
                </a:solidFill>
                <a:latin typeface="Arial"/>
                <a:cs typeface="Arial"/>
              </a:rPr>
              <a:t>i</a:t>
            </a:r>
            <a:r>
              <a:rPr sz="3500" spc="-20" dirty="0">
                <a:solidFill>
                  <a:srgbClr val="FFFF00"/>
                </a:solidFill>
                <a:latin typeface="Arial"/>
                <a:cs typeface="Arial"/>
              </a:rPr>
              <a:t>c</a:t>
            </a:r>
            <a:r>
              <a:rPr sz="3500" dirty="0">
                <a:solidFill>
                  <a:srgbClr val="FFFF00"/>
                </a:solidFill>
                <a:latin typeface="Arial"/>
                <a:cs typeface="Arial"/>
              </a:rPr>
              <a:t>s</a:t>
            </a:r>
            <a:r>
              <a:rPr sz="3500" spc="-35" dirty="0">
                <a:solidFill>
                  <a:srgbClr val="FFFF00"/>
                </a:solidFill>
                <a:latin typeface="Arial"/>
                <a:cs typeface="Arial"/>
              </a:rPr>
              <a:t> </a:t>
            </a:r>
            <a:r>
              <a:rPr sz="3500" spc="-10" dirty="0">
                <a:solidFill>
                  <a:srgbClr val="FFFF00"/>
                </a:solidFill>
                <a:latin typeface="Arial"/>
                <a:cs typeface="Arial"/>
              </a:rPr>
              <a:t>li</a:t>
            </a:r>
            <a:r>
              <a:rPr sz="3500" spc="-30" dirty="0">
                <a:solidFill>
                  <a:srgbClr val="FFFF00"/>
                </a:solidFill>
                <a:latin typeface="Arial"/>
                <a:cs typeface="Arial"/>
              </a:rPr>
              <a:t>b</a:t>
            </a:r>
            <a:r>
              <a:rPr sz="3500" spc="-15" dirty="0">
                <a:solidFill>
                  <a:srgbClr val="FFFF00"/>
                </a:solidFill>
                <a:latin typeface="Arial"/>
                <a:cs typeface="Arial"/>
              </a:rPr>
              <a:t>r</a:t>
            </a:r>
            <a:r>
              <a:rPr sz="3500" spc="-30" dirty="0">
                <a:solidFill>
                  <a:srgbClr val="FFFF00"/>
                </a:solidFill>
                <a:latin typeface="Arial"/>
                <a:cs typeface="Arial"/>
              </a:rPr>
              <a:t>a</a:t>
            </a:r>
            <a:r>
              <a:rPr sz="3500" spc="-15" dirty="0">
                <a:solidFill>
                  <a:srgbClr val="FFFF00"/>
                </a:solidFill>
                <a:latin typeface="Arial"/>
                <a:cs typeface="Arial"/>
              </a:rPr>
              <a:t>r</a:t>
            </a:r>
            <a:r>
              <a:rPr sz="3500" dirty="0">
                <a:solidFill>
                  <a:srgbClr val="FFFF00"/>
                </a:solidFill>
                <a:latin typeface="Arial"/>
                <a:cs typeface="Arial"/>
              </a:rPr>
              <a:t>y</a:t>
            </a:r>
            <a:r>
              <a:rPr sz="3500" spc="-35" dirty="0">
                <a:solidFill>
                  <a:srgbClr val="FFFF00"/>
                </a:solidFill>
                <a:latin typeface="Arial"/>
                <a:cs typeface="Arial"/>
              </a:rPr>
              <a:t> </a:t>
            </a:r>
            <a:r>
              <a:rPr sz="3500" spc="-15" dirty="0">
                <a:solidFill>
                  <a:srgbClr val="FFFF00"/>
                </a:solidFill>
                <a:latin typeface="Arial"/>
                <a:cs typeface="Arial"/>
              </a:rPr>
              <a:t>(</a:t>
            </a:r>
            <a:r>
              <a:rPr sz="3500" spc="-30" dirty="0">
                <a:solidFill>
                  <a:srgbClr val="FFFF00"/>
                </a:solidFill>
                <a:latin typeface="Arial"/>
                <a:cs typeface="Arial"/>
              </a:rPr>
              <a:t>AP</a:t>
            </a:r>
            <a:r>
              <a:rPr sz="3500" spc="-25" dirty="0">
                <a:solidFill>
                  <a:srgbClr val="FFFF00"/>
                </a:solidFill>
                <a:latin typeface="Arial"/>
                <a:cs typeface="Arial"/>
              </a:rPr>
              <a:t>I</a:t>
            </a:r>
            <a:r>
              <a:rPr sz="3500" dirty="0">
                <a:solidFill>
                  <a:srgbClr val="FFFF00"/>
                </a:solidFill>
                <a:latin typeface="Arial"/>
                <a:cs typeface="Arial"/>
              </a:rPr>
              <a:t>)</a:t>
            </a:r>
            <a:endParaRPr sz="3500">
              <a:latin typeface="Arial"/>
              <a:cs typeface="Arial"/>
            </a:endParaRPr>
          </a:p>
        </p:txBody>
      </p:sp>
      <p:sp>
        <p:nvSpPr>
          <p:cNvPr id="3" name="object 3"/>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38</a:t>
            </a:r>
            <a:endParaRPr sz="1700" dirty="0">
              <a:latin typeface="Arial"/>
              <a:cs typeface="Arial"/>
            </a:endParaRPr>
          </a:p>
        </p:txBody>
      </p:sp>
      <p:sp>
        <p:nvSpPr>
          <p:cNvPr id="4" name="object 4"/>
          <p:cNvSpPr txBox="1"/>
          <p:nvPr/>
        </p:nvSpPr>
        <p:spPr>
          <a:xfrm>
            <a:off x="1298840" y="1186206"/>
            <a:ext cx="6701155" cy="900430"/>
          </a:xfrm>
          <a:prstGeom prst="rect">
            <a:avLst/>
          </a:prstGeom>
        </p:spPr>
        <p:txBody>
          <a:bodyPr vert="horz" wrap="square" lIns="0" tIns="0" rIns="0" bIns="0" rtlCol="0">
            <a:spAutoFit/>
          </a:bodyPr>
          <a:lstStyle/>
          <a:p>
            <a:pPr marL="451484" marR="5080" indent="-438784">
              <a:lnSpc>
                <a:spcPts val="3700"/>
              </a:lnSpc>
              <a:buClr>
                <a:srgbClr val="FFFFFF"/>
              </a:buClr>
              <a:buFont typeface="Arial"/>
              <a:buChar char="•"/>
              <a:tabLst>
                <a:tab pos="452120" algn="l"/>
              </a:tabLst>
            </a:pPr>
            <a:r>
              <a:rPr sz="3100" spc="-5" dirty="0">
                <a:solidFill>
                  <a:srgbClr val="FFFFFF"/>
                </a:solidFill>
                <a:latin typeface="Calibri"/>
                <a:cs typeface="Calibri"/>
              </a:rPr>
              <a:t>I</a:t>
            </a:r>
            <a:r>
              <a:rPr sz="3100" spc="-40" dirty="0">
                <a:solidFill>
                  <a:srgbClr val="FFFFFF"/>
                </a:solidFill>
                <a:latin typeface="Calibri"/>
                <a:cs typeface="Calibri"/>
              </a:rPr>
              <a:t>n</a:t>
            </a:r>
            <a:r>
              <a:rPr sz="3100" spc="-55" dirty="0">
                <a:solidFill>
                  <a:srgbClr val="FFFFFF"/>
                </a:solidFill>
                <a:latin typeface="Calibri"/>
                <a:cs typeface="Calibri"/>
              </a:rPr>
              <a:t>t</a:t>
            </a:r>
            <a:r>
              <a:rPr sz="3100" spc="-40" dirty="0">
                <a:solidFill>
                  <a:srgbClr val="FFFFFF"/>
                </a:solidFill>
                <a:latin typeface="Calibri"/>
                <a:cs typeface="Calibri"/>
              </a:rPr>
              <a:t>e</a:t>
            </a:r>
            <a:r>
              <a:rPr sz="3100" spc="-30" dirty="0">
                <a:solidFill>
                  <a:srgbClr val="FFFFFF"/>
                </a:solidFill>
                <a:latin typeface="Calibri"/>
                <a:cs typeface="Calibri"/>
              </a:rPr>
              <a:t>r</a:t>
            </a:r>
            <a:r>
              <a:rPr sz="3100" spc="-45" dirty="0">
                <a:solidFill>
                  <a:srgbClr val="FFFFFF"/>
                </a:solidFill>
                <a:latin typeface="Calibri"/>
                <a:cs typeface="Calibri"/>
              </a:rPr>
              <a:t>m</a:t>
            </a:r>
            <a:r>
              <a:rPr sz="3100" spc="-40" dirty="0">
                <a:solidFill>
                  <a:srgbClr val="FFFFFF"/>
                </a:solidFill>
                <a:latin typeface="Calibri"/>
                <a:cs typeface="Calibri"/>
              </a:rPr>
              <a:t>e</a:t>
            </a:r>
            <a:r>
              <a:rPr sz="3100" spc="-10" dirty="0">
                <a:solidFill>
                  <a:srgbClr val="FFFFFF"/>
                </a:solidFill>
                <a:latin typeface="Calibri"/>
                <a:cs typeface="Calibri"/>
              </a:rPr>
              <a:t>d</a:t>
            </a:r>
            <a:r>
              <a:rPr sz="3100" spc="-5" dirty="0">
                <a:solidFill>
                  <a:srgbClr val="FFFFFF"/>
                </a:solidFill>
                <a:latin typeface="Calibri"/>
                <a:cs typeface="Calibri"/>
              </a:rPr>
              <a:t>i</a:t>
            </a:r>
            <a:r>
              <a:rPr sz="3100" spc="-10" dirty="0">
                <a:solidFill>
                  <a:srgbClr val="FFFFFF"/>
                </a:solidFill>
                <a:latin typeface="Calibri"/>
                <a:cs typeface="Calibri"/>
              </a:rPr>
              <a:t>a</a:t>
            </a:r>
            <a:r>
              <a:rPr sz="3100" spc="-15" dirty="0">
                <a:solidFill>
                  <a:srgbClr val="FFFFFF"/>
                </a:solidFill>
                <a:latin typeface="Calibri"/>
                <a:cs typeface="Calibri"/>
              </a:rPr>
              <a:t>ry </a:t>
            </a:r>
            <a:r>
              <a:rPr sz="3100" spc="-10" dirty="0">
                <a:solidFill>
                  <a:srgbClr val="FFFFFF"/>
                </a:solidFill>
                <a:latin typeface="Calibri"/>
                <a:cs typeface="Calibri"/>
              </a:rPr>
              <a:t>b</a:t>
            </a:r>
            <a:r>
              <a:rPr sz="3100" spc="-55" dirty="0">
                <a:solidFill>
                  <a:srgbClr val="FFFFFF"/>
                </a:solidFill>
                <a:latin typeface="Calibri"/>
                <a:cs typeface="Calibri"/>
              </a:rPr>
              <a:t>e</a:t>
            </a:r>
            <a:r>
              <a:rPr sz="3100" spc="-25" dirty="0">
                <a:solidFill>
                  <a:srgbClr val="FFFFFF"/>
                </a:solidFill>
                <a:latin typeface="Calibri"/>
                <a:cs typeface="Calibri"/>
              </a:rPr>
              <a:t>t</a:t>
            </a:r>
            <a:r>
              <a:rPr sz="3100" spc="-75" dirty="0">
                <a:solidFill>
                  <a:srgbClr val="FFFFFF"/>
                </a:solidFill>
                <a:latin typeface="Calibri"/>
                <a:cs typeface="Calibri"/>
              </a:rPr>
              <a:t>w</a:t>
            </a:r>
            <a:r>
              <a:rPr sz="3100" spc="-40" dirty="0">
                <a:solidFill>
                  <a:srgbClr val="FFFFFF"/>
                </a:solidFill>
                <a:latin typeface="Calibri"/>
                <a:cs typeface="Calibri"/>
              </a:rPr>
              <a:t>ee</a:t>
            </a:r>
            <a:r>
              <a:rPr sz="3100" dirty="0">
                <a:solidFill>
                  <a:srgbClr val="FFFFFF"/>
                </a:solidFill>
                <a:latin typeface="Calibri"/>
                <a:cs typeface="Calibri"/>
              </a:rPr>
              <a:t>n</a:t>
            </a:r>
            <a:r>
              <a:rPr sz="3100" spc="-15" dirty="0">
                <a:solidFill>
                  <a:srgbClr val="FFFFFF"/>
                </a:solidFill>
                <a:latin typeface="Calibri"/>
                <a:cs typeface="Calibri"/>
              </a:rPr>
              <a:t> </a:t>
            </a:r>
            <a:r>
              <a:rPr sz="3100" spc="-10" dirty="0">
                <a:solidFill>
                  <a:srgbClr val="FFFFFF"/>
                </a:solidFill>
                <a:latin typeface="Calibri"/>
                <a:cs typeface="Calibri"/>
              </a:rPr>
              <a:t>app</a:t>
            </a:r>
            <a:r>
              <a:rPr sz="3100" spc="-5" dirty="0">
                <a:solidFill>
                  <a:srgbClr val="FFFFFF"/>
                </a:solidFill>
                <a:latin typeface="Calibri"/>
                <a:cs typeface="Calibri"/>
              </a:rPr>
              <a:t>li</a:t>
            </a:r>
            <a:r>
              <a:rPr sz="3100" spc="-45" dirty="0">
                <a:solidFill>
                  <a:srgbClr val="FFFFFF"/>
                </a:solidFill>
                <a:latin typeface="Calibri"/>
                <a:cs typeface="Calibri"/>
              </a:rPr>
              <a:t>c</a:t>
            </a:r>
            <a:r>
              <a:rPr sz="3100" spc="-35" dirty="0">
                <a:solidFill>
                  <a:srgbClr val="FFFFFF"/>
                </a:solidFill>
                <a:latin typeface="Calibri"/>
                <a:cs typeface="Calibri"/>
              </a:rPr>
              <a:t>a</a:t>
            </a:r>
            <a:r>
              <a:rPr sz="3100" spc="-25"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spc="-10" dirty="0">
                <a:solidFill>
                  <a:srgbClr val="FFFFFF"/>
                </a:solidFill>
                <a:latin typeface="Calibri"/>
                <a:cs typeface="Calibri"/>
              </a:rPr>
              <a:t>n</a:t>
            </a:r>
            <a:r>
              <a:rPr sz="3100" dirty="0">
                <a:solidFill>
                  <a:srgbClr val="FFFFFF"/>
                </a:solidFill>
                <a:latin typeface="Calibri"/>
                <a:cs typeface="Calibri"/>
              </a:rPr>
              <a:t>s</a:t>
            </a:r>
            <a:r>
              <a:rPr sz="3100" spc="-15" dirty="0">
                <a:solidFill>
                  <a:srgbClr val="FFFFFF"/>
                </a:solidFill>
                <a:latin typeface="Calibri"/>
                <a:cs typeface="Calibri"/>
              </a:rPr>
              <a:t> </a:t>
            </a:r>
            <a:r>
              <a:rPr sz="3100" spc="-10" dirty="0">
                <a:solidFill>
                  <a:srgbClr val="FFFFFF"/>
                </a:solidFill>
                <a:latin typeface="Calibri"/>
                <a:cs typeface="Calibri"/>
              </a:rPr>
              <a:t>an</a:t>
            </a:r>
            <a:r>
              <a:rPr sz="3100" dirty="0">
                <a:solidFill>
                  <a:srgbClr val="FFFFFF"/>
                </a:solidFill>
                <a:latin typeface="Calibri"/>
                <a:cs typeface="Calibri"/>
              </a:rPr>
              <a:t>d </a:t>
            </a:r>
            <a:r>
              <a:rPr sz="3100" spc="-25" dirty="0">
                <a:solidFill>
                  <a:srgbClr val="FFFFFF"/>
                </a:solidFill>
                <a:latin typeface="Calibri"/>
                <a:cs typeface="Calibri"/>
              </a:rPr>
              <a:t>g</a:t>
            </a:r>
            <a:r>
              <a:rPr sz="3100" spc="-90" dirty="0">
                <a:solidFill>
                  <a:srgbClr val="FFFFFF"/>
                </a:solidFill>
                <a:latin typeface="Calibri"/>
                <a:cs typeface="Calibri"/>
              </a:rPr>
              <a:t>r</a:t>
            </a:r>
            <a:r>
              <a:rPr sz="3100" spc="-10" dirty="0">
                <a:solidFill>
                  <a:srgbClr val="FFFFFF"/>
                </a:solidFill>
                <a:latin typeface="Calibri"/>
                <a:cs typeface="Calibri"/>
              </a:rPr>
              <a:t>aph</a:t>
            </a:r>
            <a:r>
              <a:rPr sz="3100" spc="-5" dirty="0">
                <a:solidFill>
                  <a:srgbClr val="FFFFFF"/>
                </a:solidFill>
                <a:latin typeface="Calibri"/>
                <a:cs typeface="Calibri"/>
              </a:rPr>
              <a:t>i</a:t>
            </a:r>
            <a:r>
              <a:rPr sz="3100" spc="-30" dirty="0">
                <a:solidFill>
                  <a:srgbClr val="FFFFFF"/>
                </a:solidFill>
                <a:latin typeface="Calibri"/>
                <a:cs typeface="Calibri"/>
              </a:rPr>
              <a:t>c</a:t>
            </a:r>
            <a:r>
              <a:rPr sz="3100" dirty="0">
                <a:solidFill>
                  <a:srgbClr val="FFFFFF"/>
                </a:solidFill>
                <a:latin typeface="Calibri"/>
                <a:cs typeface="Calibri"/>
              </a:rPr>
              <a:t>s</a:t>
            </a:r>
            <a:r>
              <a:rPr sz="3100" spc="-15" dirty="0">
                <a:solidFill>
                  <a:srgbClr val="FFFFFF"/>
                </a:solidFill>
                <a:latin typeface="Calibri"/>
                <a:cs typeface="Calibri"/>
              </a:rPr>
              <a:t> </a:t>
            </a:r>
            <a:r>
              <a:rPr sz="3100" spc="-10" dirty="0">
                <a:solidFill>
                  <a:srgbClr val="FFFFFF"/>
                </a:solidFill>
                <a:latin typeface="Calibri"/>
                <a:cs typeface="Calibri"/>
              </a:rPr>
              <a:t>ha</a:t>
            </a:r>
            <a:r>
              <a:rPr sz="3100" spc="-55" dirty="0">
                <a:solidFill>
                  <a:srgbClr val="FFFFFF"/>
                </a:solidFill>
                <a:latin typeface="Calibri"/>
                <a:cs typeface="Calibri"/>
              </a:rPr>
              <a:t>r</a:t>
            </a:r>
            <a:r>
              <a:rPr sz="3100" spc="-10" dirty="0">
                <a:solidFill>
                  <a:srgbClr val="FFFFFF"/>
                </a:solidFill>
                <a:latin typeface="Calibri"/>
                <a:cs typeface="Calibri"/>
              </a:rPr>
              <a:t>d</a:t>
            </a:r>
            <a:r>
              <a:rPr sz="3100" spc="-55" dirty="0">
                <a:solidFill>
                  <a:srgbClr val="FFFFFF"/>
                </a:solidFill>
                <a:latin typeface="Calibri"/>
                <a:cs typeface="Calibri"/>
              </a:rPr>
              <a:t>w</a:t>
            </a:r>
            <a:r>
              <a:rPr sz="3100" spc="-25" dirty="0">
                <a:solidFill>
                  <a:srgbClr val="FFFFFF"/>
                </a:solidFill>
                <a:latin typeface="Calibri"/>
                <a:cs typeface="Calibri"/>
              </a:rPr>
              <a:t>a</a:t>
            </a:r>
            <a:r>
              <a:rPr sz="3100" spc="-70" dirty="0">
                <a:solidFill>
                  <a:srgbClr val="FFFFFF"/>
                </a:solidFill>
                <a:latin typeface="Calibri"/>
                <a:cs typeface="Calibri"/>
              </a:rPr>
              <a:t>r</a:t>
            </a:r>
            <a:r>
              <a:rPr sz="3100" spc="-20" dirty="0">
                <a:solidFill>
                  <a:srgbClr val="FFFFFF"/>
                </a:solidFill>
                <a:latin typeface="Calibri"/>
                <a:cs typeface="Calibri"/>
              </a:rPr>
              <a:t>e</a:t>
            </a:r>
            <a:endParaRPr sz="3100" dirty="0">
              <a:latin typeface="Calibri"/>
              <a:cs typeface="Calibri"/>
            </a:endParaRPr>
          </a:p>
        </p:txBody>
      </p:sp>
      <p:sp>
        <p:nvSpPr>
          <p:cNvPr id="5" name="object 5"/>
          <p:cNvSpPr txBox="1"/>
          <p:nvPr/>
        </p:nvSpPr>
        <p:spPr>
          <a:xfrm>
            <a:off x="1298840" y="4920006"/>
            <a:ext cx="6401435" cy="2346796"/>
          </a:xfrm>
          <a:prstGeom prst="rect">
            <a:avLst/>
          </a:prstGeom>
        </p:spPr>
        <p:txBody>
          <a:bodyPr vert="horz" wrap="square" lIns="0" tIns="0" rIns="0" bIns="0" rtlCol="0">
            <a:spAutoFit/>
          </a:bodyPr>
          <a:lstStyle/>
          <a:p>
            <a:pPr marL="451484" marR="2691130" indent="-438784">
              <a:lnSpc>
                <a:spcPts val="3700"/>
              </a:lnSpc>
              <a:buClr>
                <a:srgbClr val="FFFFFF"/>
              </a:buClr>
              <a:buFont typeface="Arial"/>
              <a:buChar char="•"/>
              <a:tabLst>
                <a:tab pos="452120" algn="l"/>
              </a:tabLst>
            </a:pPr>
            <a:r>
              <a:rPr sz="3100" spc="-15" dirty="0">
                <a:solidFill>
                  <a:srgbClr val="FFFFFF"/>
                </a:solidFill>
                <a:latin typeface="Calibri"/>
                <a:cs typeface="Calibri"/>
              </a:rPr>
              <a:t>O</a:t>
            </a:r>
            <a:r>
              <a:rPr sz="3100" spc="-10" dirty="0">
                <a:solidFill>
                  <a:srgbClr val="FFFFFF"/>
                </a:solidFill>
                <a:latin typeface="Calibri"/>
                <a:cs typeface="Calibri"/>
              </a:rPr>
              <a:t>th</a:t>
            </a:r>
            <a:r>
              <a:rPr sz="3100" spc="-40" dirty="0">
                <a:solidFill>
                  <a:srgbClr val="FFFFFF"/>
                </a:solidFill>
                <a:latin typeface="Calibri"/>
                <a:cs typeface="Calibri"/>
              </a:rPr>
              <a:t>e</a:t>
            </a:r>
            <a:r>
              <a:rPr sz="3100" spc="-15" dirty="0">
                <a:solidFill>
                  <a:srgbClr val="FFFFFF"/>
                </a:solidFill>
                <a:latin typeface="Calibri"/>
                <a:cs typeface="Calibri"/>
              </a:rPr>
              <a:t>r</a:t>
            </a:r>
            <a:r>
              <a:rPr sz="3100" spc="-20" dirty="0">
                <a:solidFill>
                  <a:srgbClr val="FFFFFF"/>
                </a:solidFill>
                <a:latin typeface="Calibri"/>
                <a:cs typeface="Calibri"/>
              </a:rPr>
              <a:t> </a:t>
            </a:r>
            <a:r>
              <a:rPr sz="3100" spc="-10" dirty="0">
                <a:solidFill>
                  <a:srgbClr val="FFFFFF"/>
                </a:solidFill>
                <a:latin typeface="Calibri"/>
                <a:cs typeface="Calibri"/>
              </a:rPr>
              <a:t>p</a:t>
            </a:r>
            <a:r>
              <a:rPr sz="3100" spc="-15" dirty="0">
                <a:solidFill>
                  <a:srgbClr val="FFFFFF"/>
                </a:solidFill>
                <a:latin typeface="Calibri"/>
                <a:cs typeface="Calibri"/>
              </a:rPr>
              <a:t>o</a:t>
            </a:r>
            <a:r>
              <a:rPr sz="3100" spc="-10" dirty="0">
                <a:solidFill>
                  <a:srgbClr val="FFFFFF"/>
                </a:solidFill>
                <a:latin typeface="Calibri"/>
                <a:cs typeface="Calibri"/>
              </a:rPr>
              <a:t>pu</a:t>
            </a:r>
            <a:r>
              <a:rPr sz="3100" spc="-5" dirty="0">
                <a:solidFill>
                  <a:srgbClr val="FFFFFF"/>
                </a:solidFill>
                <a:latin typeface="Calibri"/>
                <a:cs typeface="Calibri"/>
              </a:rPr>
              <a:t>l</a:t>
            </a:r>
            <a:r>
              <a:rPr sz="3100" spc="-10" dirty="0">
                <a:solidFill>
                  <a:srgbClr val="FFFFFF"/>
                </a:solidFill>
                <a:latin typeface="Calibri"/>
                <a:cs typeface="Calibri"/>
              </a:rPr>
              <a:t>a</a:t>
            </a:r>
            <a:r>
              <a:rPr sz="3100" spc="-15" dirty="0">
                <a:solidFill>
                  <a:srgbClr val="FFFFFF"/>
                </a:solidFill>
                <a:latin typeface="Calibri"/>
                <a:cs typeface="Calibri"/>
              </a:rPr>
              <a:t>r</a:t>
            </a:r>
            <a:r>
              <a:rPr sz="3100" spc="-20" dirty="0">
                <a:solidFill>
                  <a:srgbClr val="FFFFFF"/>
                </a:solidFill>
                <a:latin typeface="Calibri"/>
                <a:cs typeface="Calibri"/>
              </a:rPr>
              <a:t> </a:t>
            </a:r>
            <a:r>
              <a:rPr sz="3100" spc="-40" dirty="0">
                <a:solidFill>
                  <a:srgbClr val="FFFFFF"/>
                </a:solidFill>
                <a:latin typeface="Calibri"/>
                <a:cs typeface="Calibri"/>
              </a:rPr>
              <a:t>AP</a:t>
            </a:r>
            <a:r>
              <a:rPr sz="3100" spc="-15" dirty="0">
                <a:solidFill>
                  <a:srgbClr val="FFFFFF"/>
                </a:solidFill>
                <a:latin typeface="Calibri"/>
                <a:cs typeface="Calibri"/>
              </a:rPr>
              <a:t>I</a:t>
            </a:r>
            <a:r>
              <a:rPr sz="3100" spc="-30" dirty="0">
                <a:solidFill>
                  <a:srgbClr val="FFFFFF"/>
                </a:solidFill>
                <a:latin typeface="Calibri"/>
                <a:cs typeface="Calibri"/>
              </a:rPr>
              <a:t>s:</a:t>
            </a:r>
            <a:r>
              <a:rPr sz="3100" spc="-25" dirty="0">
                <a:solidFill>
                  <a:srgbClr val="FFFFFF"/>
                </a:solidFill>
                <a:latin typeface="Calibri"/>
                <a:cs typeface="Calibri"/>
              </a:rPr>
              <a:t> </a:t>
            </a:r>
            <a:r>
              <a:rPr sz="3100" spc="-10" dirty="0">
                <a:solidFill>
                  <a:srgbClr val="FFFFFF"/>
                </a:solidFill>
                <a:latin typeface="Calibri"/>
                <a:cs typeface="Calibri"/>
              </a:rPr>
              <a:t>D</a:t>
            </a:r>
            <a:r>
              <a:rPr sz="3100" spc="-5" dirty="0">
                <a:solidFill>
                  <a:srgbClr val="FFFFFF"/>
                </a:solidFill>
                <a:latin typeface="Calibri"/>
                <a:cs typeface="Calibri"/>
              </a:rPr>
              <a:t>i</a:t>
            </a:r>
            <a:r>
              <a:rPr sz="3100" spc="-70" dirty="0">
                <a:solidFill>
                  <a:srgbClr val="FFFFFF"/>
                </a:solidFill>
                <a:latin typeface="Calibri"/>
                <a:cs typeface="Calibri"/>
              </a:rPr>
              <a:t>r</a:t>
            </a:r>
            <a:r>
              <a:rPr sz="3100" spc="-40" dirty="0">
                <a:solidFill>
                  <a:srgbClr val="FFFFFF"/>
                </a:solidFill>
                <a:latin typeface="Calibri"/>
                <a:cs typeface="Calibri"/>
              </a:rPr>
              <a:t>e</a:t>
            </a:r>
            <a:r>
              <a:rPr sz="3100" spc="-30" dirty="0">
                <a:solidFill>
                  <a:srgbClr val="FFFFFF"/>
                </a:solidFill>
                <a:latin typeface="Calibri"/>
                <a:cs typeface="Calibri"/>
              </a:rPr>
              <a:t>c</a:t>
            </a:r>
            <a:r>
              <a:rPr sz="3100" spc="-25" dirty="0">
                <a:solidFill>
                  <a:srgbClr val="FFFFFF"/>
                </a:solidFill>
                <a:latin typeface="Calibri"/>
                <a:cs typeface="Calibri"/>
              </a:rPr>
              <a:t>t</a:t>
            </a:r>
            <a:r>
              <a:rPr sz="3100" spc="-35" dirty="0">
                <a:solidFill>
                  <a:srgbClr val="FFFFFF"/>
                </a:solidFill>
                <a:latin typeface="Calibri"/>
                <a:cs typeface="Calibri"/>
              </a:rPr>
              <a:t>3</a:t>
            </a:r>
            <a:r>
              <a:rPr sz="3100" dirty="0">
                <a:solidFill>
                  <a:srgbClr val="FFFFFF"/>
                </a:solidFill>
                <a:latin typeface="Calibri"/>
                <a:cs typeface="Calibri"/>
              </a:rPr>
              <a:t>D</a:t>
            </a:r>
            <a:r>
              <a:rPr sz="3100" spc="-15" dirty="0">
                <a:solidFill>
                  <a:srgbClr val="FFFFFF"/>
                </a:solidFill>
                <a:latin typeface="Calibri"/>
                <a:cs typeface="Calibri"/>
              </a:rPr>
              <a:t> </a:t>
            </a:r>
            <a:r>
              <a:rPr sz="3100" spc="-5" dirty="0">
                <a:solidFill>
                  <a:srgbClr val="FFFFFF"/>
                </a:solidFill>
                <a:latin typeface="Calibri"/>
                <a:cs typeface="Calibri"/>
              </a:rPr>
              <a:t>(</a:t>
            </a:r>
            <a:r>
              <a:rPr sz="3100" spc="-25" dirty="0">
                <a:solidFill>
                  <a:srgbClr val="FFFFFF"/>
                </a:solidFill>
                <a:latin typeface="Calibri"/>
                <a:cs typeface="Calibri"/>
              </a:rPr>
              <a:t>M</a:t>
            </a:r>
            <a:r>
              <a:rPr sz="3100" spc="-5" dirty="0">
                <a:solidFill>
                  <a:srgbClr val="FFFFFF"/>
                </a:solidFill>
                <a:latin typeface="Calibri"/>
                <a:cs typeface="Calibri"/>
              </a:rPr>
              <a:t>i</a:t>
            </a:r>
            <a:r>
              <a:rPr sz="3100" spc="-30" dirty="0">
                <a:solidFill>
                  <a:srgbClr val="FFFFFF"/>
                </a:solidFill>
                <a:latin typeface="Calibri"/>
                <a:cs typeface="Calibri"/>
              </a:rPr>
              <a:t>c</a:t>
            </a:r>
            <a:r>
              <a:rPr sz="3100" spc="-80" dirty="0">
                <a:solidFill>
                  <a:srgbClr val="FFFFFF"/>
                </a:solidFill>
                <a:latin typeface="Calibri"/>
                <a:cs typeface="Calibri"/>
              </a:rPr>
              <a:t>r</a:t>
            </a:r>
            <a:r>
              <a:rPr sz="3100" spc="-15" dirty="0">
                <a:solidFill>
                  <a:srgbClr val="FFFFFF"/>
                </a:solidFill>
                <a:latin typeface="Calibri"/>
                <a:cs typeface="Calibri"/>
              </a:rPr>
              <a:t>oso</a:t>
            </a:r>
            <a:r>
              <a:rPr sz="3100" spc="-10" dirty="0">
                <a:solidFill>
                  <a:srgbClr val="FFFFFF"/>
                </a:solidFill>
                <a:latin typeface="Calibri"/>
                <a:cs typeface="Calibri"/>
              </a:rPr>
              <a:t>ft</a:t>
            </a:r>
            <a:r>
              <a:rPr sz="3100" dirty="0">
                <a:solidFill>
                  <a:srgbClr val="FFFFFF"/>
                </a:solidFill>
                <a:latin typeface="Calibri"/>
                <a:cs typeface="Calibri"/>
              </a:rPr>
              <a:t>)</a:t>
            </a:r>
            <a:endParaRPr sz="3100" dirty="0">
              <a:latin typeface="Calibri"/>
              <a:cs typeface="Calibri"/>
            </a:endParaRPr>
          </a:p>
          <a:p>
            <a:pPr marL="451484" marR="902969">
              <a:lnSpc>
                <a:spcPts val="3700"/>
              </a:lnSpc>
            </a:pPr>
            <a:r>
              <a:rPr sz="3100" spc="-15" dirty="0">
                <a:solidFill>
                  <a:srgbClr val="FFFFFF"/>
                </a:solidFill>
                <a:latin typeface="Calibri"/>
                <a:cs typeface="Calibri"/>
              </a:rPr>
              <a:t>O</a:t>
            </a:r>
            <a:r>
              <a:rPr sz="3100" spc="-10" dirty="0">
                <a:solidFill>
                  <a:srgbClr val="FFFFFF"/>
                </a:solidFill>
                <a:latin typeface="Calibri"/>
                <a:cs typeface="Calibri"/>
              </a:rPr>
              <a:t>p</a:t>
            </a:r>
            <a:r>
              <a:rPr sz="3100" spc="-40" dirty="0">
                <a:solidFill>
                  <a:srgbClr val="FFFFFF"/>
                </a:solidFill>
                <a:latin typeface="Calibri"/>
                <a:cs typeface="Calibri"/>
              </a:rPr>
              <a:t>e</a:t>
            </a:r>
            <a:r>
              <a:rPr sz="3100" spc="-10" dirty="0">
                <a:solidFill>
                  <a:srgbClr val="FFFFFF"/>
                </a:solidFill>
                <a:latin typeface="Calibri"/>
                <a:cs typeface="Calibri"/>
              </a:rPr>
              <a:t>nG</a:t>
            </a:r>
            <a:r>
              <a:rPr sz="3100" dirty="0">
                <a:solidFill>
                  <a:srgbClr val="FFFFFF"/>
                </a:solidFill>
                <a:latin typeface="Calibri"/>
                <a:cs typeface="Calibri"/>
              </a:rPr>
              <a:t>L</a:t>
            </a:r>
            <a:r>
              <a:rPr sz="3100" spc="-10" dirty="0">
                <a:solidFill>
                  <a:srgbClr val="FFFFFF"/>
                </a:solidFill>
                <a:latin typeface="Calibri"/>
                <a:cs typeface="Calibri"/>
              </a:rPr>
              <a:t> </a:t>
            </a:r>
            <a:r>
              <a:rPr sz="3100" spc="-45" dirty="0">
                <a:solidFill>
                  <a:srgbClr val="FFFFFF"/>
                </a:solidFill>
                <a:latin typeface="Calibri"/>
                <a:cs typeface="Calibri"/>
              </a:rPr>
              <a:t>E</a:t>
            </a:r>
            <a:r>
              <a:rPr sz="3100" dirty="0">
                <a:solidFill>
                  <a:srgbClr val="FFFFFF"/>
                </a:solidFill>
                <a:latin typeface="Calibri"/>
                <a:cs typeface="Calibri"/>
              </a:rPr>
              <a:t>S</a:t>
            </a:r>
            <a:r>
              <a:rPr sz="3100" spc="-15" dirty="0">
                <a:solidFill>
                  <a:srgbClr val="FFFFFF"/>
                </a:solidFill>
                <a:latin typeface="Calibri"/>
                <a:cs typeface="Calibri"/>
              </a:rPr>
              <a:t> </a:t>
            </a:r>
            <a:r>
              <a:rPr sz="3100" spc="-5" dirty="0">
                <a:solidFill>
                  <a:srgbClr val="FFFFFF"/>
                </a:solidFill>
                <a:latin typeface="Calibri"/>
                <a:cs typeface="Calibri"/>
              </a:rPr>
              <a:t>(</a:t>
            </a:r>
            <a:r>
              <a:rPr sz="3100" spc="-40" dirty="0">
                <a:solidFill>
                  <a:srgbClr val="FFFFFF"/>
                </a:solidFill>
                <a:latin typeface="Calibri"/>
                <a:cs typeface="Calibri"/>
              </a:rPr>
              <a:t>em</a:t>
            </a:r>
            <a:r>
              <a:rPr sz="3100" spc="-10" dirty="0">
                <a:solidFill>
                  <a:srgbClr val="FFFFFF"/>
                </a:solidFill>
                <a:latin typeface="Calibri"/>
                <a:cs typeface="Calibri"/>
              </a:rPr>
              <a:t>b</a:t>
            </a:r>
            <a:r>
              <a:rPr sz="3100" spc="-40" dirty="0">
                <a:solidFill>
                  <a:srgbClr val="FFFFFF"/>
                </a:solidFill>
                <a:latin typeface="Calibri"/>
                <a:cs typeface="Calibri"/>
              </a:rPr>
              <a:t>e</a:t>
            </a:r>
            <a:r>
              <a:rPr sz="3100" spc="-10" dirty="0">
                <a:solidFill>
                  <a:srgbClr val="FFFFFF"/>
                </a:solidFill>
                <a:latin typeface="Calibri"/>
                <a:cs typeface="Calibri"/>
              </a:rPr>
              <a:t>dd</a:t>
            </a:r>
            <a:r>
              <a:rPr sz="3100" spc="-40" dirty="0">
                <a:solidFill>
                  <a:srgbClr val="FFFFFF"/>
                </a:solidFill>
                <a:latin typeface="Calibri"/>
                <a:cs typeface="Calibri"/>
              </a:rPr>
              <a:t>e</a:t>
            </a:r>
            <a:r>
              <a:rPr sz="3100" dirty="0">
                <a:solidFill>
                  <a:srgbClr val="FFFFFF"/>
                </a:solidFill>
                <a:latin typeface="Calibri"/>
                <a:cs typeface="Calibri"/>
              </a:rPr>
              <a:t>d</a:t>
            </a:r>
            <a:r>
              <a:rPr sz="3100" spc="-15" dirty="0">
                <a:solidFill>
                  <a:srgbClr val="FFFFFF"/>
                </a:solidFill>
                <a:latin typeface="Calibri"/>
                <a:cs typeface="Calibri"/>
              </a:rPr>
              <a:t> </a:t>
            </a:r>
            <a:r>
              <a:rPr sz="3100" spc="-10" dirty="0">
                <a:solidFill>
                  <a:srgbClr val="FFFFFF"/>
                </a:solidFill>
                <a:latin typeface="Calibri"/>
                <a:cs typeface="Calibri"/>
              </a:rPr>
              <a:t>d</a:t>
            </a:r>
            <a:r>
              <a:rPr sz="3100" spc="-55" dirty="0">
                <a:solidFill>
                  <a:srgbClr val="FFFFFF"/>
                </a:solidFill>
                <a:latin typeface="Calibri"/>
                <a:cs typeface="Calibri"/>
              </a:rPr>
              <a:t>e</a:t>
            </a:r>
            <a:r>
              <a:rPr sz="3100" spc="-25" dirty="0">
                <a:solidFill>
                  <a:srgbClr val="FFFFFF"/>
                </a:solidFill>
                <a:latin typeface="Calibri"/>
                <a:cs typeface="Calibri"/>
              </a:rPr>
              <a:t>v</a:t>
            </a:r>
            <a:r>
              <a:rPr sz="3100" spc="-5" dirty="0">
                <a:solidFill>
                  <a:srgbClr val="FFFFFF"/>
                </a:solidFill>
                <a:latin typeface="Calibri"/>
                <a:cs typeface="Calibri"/>
              </a:rPr>
              <a:t>i</a:t>
            </a:r>
            <a:r>
              <a:rPr sz="3100" spc="-30" dirty="0">
                <a:solidFill>
                  <a:srgbClr val="FFFFFF"/>
                </a:solidFill>
                <a:latin typeface="Calibri"/>
                <a:cs typeface="Calibri"/>
              </a:rPr>
              <a:t>c</a:t>
            </a:r>
            <a:r>
              <a:rPr sz="3100" spc="-40" dirty="0">
                <a:solidFill>
                  <a:srgbClr val="FFFFFF"/>
                </a:solidFill>
                <a:latin typeface="Calibri"/>
                <a:cs typeface="Calibri"/>
              </a:rPr>
              <a:t>e</a:t>
            </a:r>
            <a:r>
              <a:rPr sz="3100" spc="-15" dirty="0">
                <a:solidFill>
                  <a:srgbClr val="FFFFFF"/>
                </a:solidFill>
                <a:latin typeface="Calibri"/>
                <a:cs typeface="Calibri"/>
              </a:rPr>
              <a:t>s)</a:t>
            </a:r>
            <a:br>
              <a:rPr lang="en-US" sz="3100" spc="-15" dirty="0">
                <a:solidFill>
                  <a:srgbClr val="FFFFFF"/>
                </a:solidFill>
                <a:latin typeface="Calibri"/>
                <a:cs typeface="Calibri"/>
              </a:rPr>
            </a:br>
            <a:r>
              <a:rPr sz="3100" spc="-15" dirty="0">
                <a:solidFill>
                  <a:srgbClr val="FFFFFF"/>
                </a:solidFill>
                <a:latin typeface="Calibri"/>
                <a:cs typeface="Calibri"/>
              </a:rPr>
              <a:t>X3</a:t>
            </a:r>
            <a:r>
              <a:rPr sz="3100" dirty="0">
                <a:solidFill>
                  <a:srgbClr val="FFFFFF"/>
                </a:solidFill>
                <a:latin typeface="Calibri"/>
                <a:cs typeface="Calibri"/>
              </a:rPr>
              <a:t>D</a:t>
            </a:r>
            <a:r>
              <a:rPr sz="3100" spc="-15" dirty="0">
                <a:solidFill>
                  <a:srgbClr val="FFFFFF"/>
                </a:solidFill>
                <a:latin typeface="Calibri"/>
                <a:cs typeface="Calibri"/>
              </a:rPr>
              <a:t> </a:t>
            </a:r>
            <a:r>
              <a:rPr sz="3100" spc="-5" dirty="0">
                <a:solidFill>
                  <a:srgbClr val="FFFFFF"/>
                </a:solidFill>
                <a:latin typeface="Calibri"/>
                <a:cs typeface="Calibri"/>
              </a:rPr>
              <a:t>(</a:t>
            </a:r>
            <a:r>
              <a:rPr sz="3100" spc="-15" dirty="0">
                <a:solidFill>
                  <a:srgbClr val="FFFFFF"/>
                </a:solidFill>
                <a:latin typeface="Calibri"/>
                <a:cs typeface="Calibri"/>
              </a:rPr>
              <a:t>s</a:t>
            </a:r>
            <a:r>
              <a:rPr sz="3100" spc="-10" dirty="0">
                <a:solidFill>
                  <a:srgbClr val="FFFFFF"/>
                </a:solidFill>
                <a:latin typeface="Calibri"/>
                <a:cs typeface="Calibri"/>
              </a:rPr>
              <a:t>u</a:t>
            </a:r>
            <a:r>
              <a:rPr sz="3100" spc="-30" dirty="0">
                <a:solidFill>
                  <a:srgbClr val="FFFFFF"/>
                </a:solidFill>
                <a:latin typeface="Calibri"/>
                <a:cs typeface="Calibri"/>
              </a:rPr>
              <a:t>cc</a:t>
            </a:r>
            <a:r>
              <a:rPr sz="3100" spc="-40" dirty="0">
                <a:solidFill>
                  <a:srgbClr val="FFFFFF"/>
                </a:solidFill>
                <a:latin typeface="Calibri"/>
                <a:cs typeface="Calibri"/>
              </a:rPr>
              <a:t>e</a:t>
            </a:r>
            <a:r>
              <a:rPr sz="3100" spc="-15" dirty="0">
                <a:solidFill>
                  <a:srgbClr val="FFFFFF"/>
                </a:solidFill>
                <a:latin typeface="Calibri"/>
                <a:cs typeface="Calibri"/>
              </a:rPr>
              <a:t>sso</a:t>
            </a:r>
            <a:r>
              <a:rPr sz="3100" dirty="0">
                <a:solidFill>
                  <a:srgbClr val="FFFFFF"/>
                </a:solidFill>
                <a:latin typeface="Calibri"/>
                <a:cs typeface="Calibri"/>
              </a:rPr>
              <a:t>r</a:t>
            </a:r>
            <a:r>
              <a:rPr sz="3100" spc="-20" dirty="0">
                <a:solidFill>
                  <a:srgbClr val="FFFFFF"/>
                </a:solidFill>
                <a:latin typeface="Calibri"/>
                <a:cs typeface="Calibri"/>
              </a:rPr>
              <a:t> </a:t>
            </a:r>
            <a:r>
              <a:rPr sz="3100" spc="-15" dirty="0">
                <a:solidFill>
                  <a:srgbClr val="FFFFFF"/>
                </a:solidFill>
                <a:latin typeface="Calibri"/>
                <a:cs typeface="Calibri"/>
              </a:rPr>
              <a:t>o</a:t>
            </a:r>
            <a:r>
              <a:rPr sz="3100" dirty="0">
                <a:solidFill>
                  <a:srgbClr val="FFFFFF"/>
                </a:solidFill>
                <a:latin typeface="Calibri"/>
                <a:cs typeface="Calibri"/>
              </a:rPr>
              <a:t>f</a:t>
            </a:r>
            <a:r>
              <a:rPr sz="3100" spc="-15" dirty="0">
                <a:solidFill>
                  <a:srgbClr val="FFFFFF"/>
                </a:solidFill>
                <a:latin typeface="Calibri"/>
                <a:cs typeface="Calibri"/>
              </a:rPr>
              <a:t> </a:t>
            </a:r>
            <a:r>
              <a:rPr sz="3100" spc="-20" dirty="0">
                <a:solidFill>
                  <a:srgbClr val="FFFFFF"/>
                </a:solidFill>
                <a:latin typeface="Calibri"/>
                <a:cs typeface="Calibri"/>
              </a:rPr>
              <a:t>V</a:t>
            </a:r>
            <a:r>
              <a:rPr sz="3100" spc="-15" dirty="0">
                <a:solidFill>
                  <a:srgbClr val="FFFFFF"/>
                </a:solidFill>
                <a:latin typeface="Calibri"/>
                <a:cs typeface="Calibri"/>
              </a:rPr>
              <a:t>R</a:t>
            </a:r>
            <a:r>
              <a:rPr sz="3100" spc="-25" dirty="0">
                <a:solidFill>
                  <a:srgbClr val="FFFFFF"/>
                </a:solidFill>
                <a:latin typeface="Calibri"/>
                <a:cs typeface="Calibri"/>
              </a:rPr>
              <a:t>M</a:t>
            </a:r>
            <a:r>
              <a:rPr sz="3100" spc="-10" dirty="0">
                <a:solidFill>
                  <a:srgbClr val="FFFFFF"/>
                </a:solidFill>
                <a:latin typeface="Calibri"/>
                <a:cs typeface="Calibri"/>
              </a:rPr>
              <a:t>L</a:t>
            </a:r>
            <a:r>
              <a:rPr sz="3100" dirty="0">
                <a:solidFill>
                  <a:srgbClr val="FFFFFF"/>
                </a:solidFill>
                <a:latin typeface="Calibri"/>
                <a:cs typeface="Calibri"/>
              </a:rPr>
              <a:t>)</a:t>
            </a:r>
            <a:endParaRPr sz="3100" dirty="0">
              <a:latin typeface="Calibri"/>
              <a:cs typeface="Calibri"/>
            </a:endParaRPr>
          </a:p>
          <a:p>
            <a:pPr marL="451484">
              <a:lnSpc>
                <a:spcPts val="3479"/>
              </a:lnSpc>
            </a:pPr>
            <a:r>
              <a:rPr sz="3100" spc="-95" dirty="0">
                <a:solidFill>
                  <a:srgbClr val="FFFFFF"/>
                </a:solidFill>
                <a:latin typeface="Calibri"/>
                <a:cs typeface="Calibri"/>
              </a:rPr>
              <a:t>V</a:t>
            </a:r>
            <a:r>
              <a:rPr sz="3100" spc="-10" dirty="0">
                <a:solidFill>
                  <a:srgbClr val="FFFFFF"/>
                </a:solidFill>
                <a:latin typeface="Calibri"/>
                <a:cs typeface="Calibri"/>
              </a:rPr>
              <a:t>u</a:t>
            </a:r>
            <a:r>
              <a:rPr sz="3100" spc="-5" dirty="0">
                <a:solidFill>
                  <a:srgbClr val="FFFFFF"/>
                </a:solidFill>
                <a:latin typeface="Calibri"/>
                <a:cs typeface="Calibri"/>
              </a:rPr>
              <a:t>l</a:t>
            </a:r>
            <a:r>
              <a:rPr sz="3100" spc="-85" dirty="0">
                <a:solidFill>
                  <a:srgbClr val="FFFFFF"/>
                </a:solidFill>
                <a:latin typeface="Calibri"/>
                <a:cs typeface="Calibri"/>
              </a:rPr>
              <a:t>k</a:t>
            </a:r>
            <a:r>
              <a:rPr sz="3100" spc="-10" dirty="0">
                <a:solidFill>
                  <a:srgbClr val="FFFFFF"/>
                </a:solidFill>
                <a:latin typeface="Calibri"/>
                <a:cs typeface="Calibri"/>
              </a:rPr>
              <a:t>a</a:t>
            </a:r>
            <a:r>
              <a:rPr sz="3100" dirty="0">
                <a:solidFill>
                  <a:srgbClr val="FFFFFF"/>
                </a:solidFill>
                <a:latin typeface="Calibri"/>
                <a:cs typeface="Calibri"/>
              </a:rPr>
              <a:t>n</a:t>
            </a:r>
            <a:r>
              <a:rPr sz="3100" spc="-15" dirty="0">
                <a:solidFill>
                  <a:srgbClr val="FFFFFF"/>
                </a:solidFill>
                <a:latin typeface="Calibri"/>
                <a:cs typeface="Calibri"/>
              </a:rPr>
              <a:t> </a:t>
            </a:r>
            <a:r>
              <a:rPr sz="3100" spc="-5" dirty="0">
                <a:solidFill>
                  <a:srgbClr val="FFFFFF"/>
                </a:solidFill>
                <a:latin typeface="Calibri"/>
                <a:cs typeface="Calibri"/>
              </a:rPr>
              <a:t>(</a:t>
            </a:r>
            <a:r>
              <a:rPr sz="3100" spc="-40" dirty="0">
                <a:solidFill>
                  <a:srgbClr val="FFFFFF"/>
                </a:solidFill>
                <a:latin typeface="Calibri"/>
                <a:cs typeface="Calibri"/>
              </a:rPr>
              <a:t>m</a:t>
            </a:r>
            <a:r>
              <a:rPr sz="3100" spc="-15" dirty="0">
                <a:solidFill>
                  <a:srgbClr val="FFFFFF"/>
                </a:solidFill>
                <a:latin typeface="Calibri"/>
                <a:cs typeface="Calibri"/>
              </a:rPr>
              <a:t>o</a:t>
            </a:r>
            <a:r>
              <a:rPr sz="3100" spc="-70" dirty="0">
                <a:solidFill>
                  <a:srgbClr val="FFFFFF"/>
                </a:solidFill>
                <a:latin typeface="Calibri"/>
                <a:cs typeface="Calibri"/>
              </a:rPr>
              <a:t>r</a:t>
            </a:r>
            <a:r>
              <a:rPr sz="3100" spc="-20" dirty="0">
                <a:solidFill>
                  <a:srgbClr val="FFFFFF"/>
                </a:solidFill>
                <a:latin typeface="Calibri"/>
                <a:cs typeface="Calibri"/>
              </a:rPr>
              <a:t>e </a:t>
            </a:r>
            <a:r>
              <a:rPr sz="3100" spc="-5" dirty="0">
                <a:solidFill>
                  <a:srgbClr val="FFFFFF"/>
                </a:solidFill>
                <a:latin typeface="Calibri"/>
                <a:cs typeface="Calibri"/>
              </a:rPr>
              <a:t>l</a:t>
            </a:r>
            <a:r>
              <a:rPr sz="3100" spc="-25" dirty="0">
                <a:solidFill>
                  <a:srgbClr val="FFFFFF"/>
                </a:solidFill>
                <a:latin typeface="Calibri"/>
                <a:cs typeface="Calibri"/>
              </a:rPr>
              <a:t>o</a:t>
            </a:r>
            <a:r>
              <a:rPr sz="3100" spc="-110" dirty="0">
                <a:solidFill>
                  <a:srgbClr val="FFFFFF"/>
                </a:solidFill>
                <a:latin typeface="Calibri"/>
                <a:cs typeface="Calibri"/>
              </a:rPr>
              <a:t>w</a:t>
            </a:r>
            <a:r>
              <a:rPr sz="3100" spc="-15" dirty="0">
                <a:solidFill>
                  <a:srgbClr val="FFFFFF"/>
                </a:solidFill>
                <a:latin typeface="Calibri"/>
                <a:cs typeface="Calibri"/>
              </a:rPr>
              <a:t>-</a:t>
            </a:r>
            <a:r>
              <a:rPr sz="3100" spc="-5" dirty="0">
                <a:solidFill>
                  <a:srgbClr val="FFFFFF"/>
                </a:solidFill>
                <a:latin typeface="Calibri"/>
                <a:cs typeface="Calibri"/>
              </a:rPr>
              <a:t>l</a:t>
            </a:r>
            <a:r>
              <a:rPr sz="3100" spc="-35" dirty="0">
                <a:solidFill>
                  <a:srgbClr val="FFFFFF"/>
                </a:solidFill>
                <a:latin typeface="Calibri"/>
                <a:cs typeface="Calibri"/>
              </a:rPr>
              <a:t>e</a:t>
            </a:r>
            <a:r>
              <a:rPr sz="3100" spc="-55" dirty="0">
                <a:solidFill>
                  <a:srgbClr val="FFFFFF"/>
                </a:solidFill>
                <a:latin typeface="Calibri"/>
                <a:cs typeface="Calibri"/>
              </a:rPr>
              <a:t>v</a:t>
            </a:r>
            <a:r>
              <a:rPr sz="3100" spc="-40" dirty="0">
                <a:solidFill>
                  <a:srgbClr val="FFFFFF"/>
                </a:solidFill>
                <a:latin typeface="Calibri"/>
                <a:cs typeface="Calibri"/>
              </a:rPr>
              <a:t>e</a:t>
            </a:r>
            <a:r>
              <a:rPr sz="3100" dirty="0">
                <a:solidFill>
                  <a:srgbClr val="FFFFFF"/>
                </a:solidFill>
                <a:latin typeface="Calibri"/>
                <a:cs typeface="Calibri"/>
              </a:rPr>
              <a:t>l</a:t>
            </a:r>
            <a:r>
              <a:rPr sz="3100" spc="-10" dirty="0">
                <a:solidFill>
                  <a:srgbClr val="FFFFFF"/>
                </a:solidFill>
                <a:latin typeface="Calibri"/>
                <a:cs typeface="Calibri"/>
              </a:rPr>
              <a:t> </a:t>
            </a:r>
            <a:r>
              <a:rPr sz="3100" spc="-20" dirty="0">
                <a:solidFill>
                  <a:srgbClr val="FFFFFF"/>
                </a:solidFill>
                <a:latin typeface="Calibri"/>
                <a:cs typeface="Calibri"/>
              </a:rPr>
              <a:t>t</a:t>
            </a:r>
            <a:r>
              <a:rPr sz="3100" spc="-10" dirty="0">
                <a:solidFill>
                  <a:srgbClr val="FFFFFF"/>
                </a:solidFill>
                <a:latin typeface="Calibri"/>
                <a:cs typeface="Calibri"/>
              </a:rPr>
              <a:t>ha</a:t>
            </a:r>
            <a:r>
              <a:rPr sz="3100" dirty="0">
                <a:solidFill>
                  <a:srgbClr val="FFFFFF"/>
                </a:solidFill>
                <a:latin typeface="Calibri"/>
                <a:cs typeface="Calibri"/>
              </a:rPr>
              <a:t>n</a:t>
            </a:r>
            <a:r>
              <a:rPr sz="3100" spc="-15" dirty="0">
                <a:solidFill>
                  <a:srgbClr val="FFFFFF"/>
                </a:solidFill>
                <a:latin typeface="Calibri"/>
                <a:cs typeface="Calibri"/>
              </a:rPr>
              <a:t> O</a:t>
            </a:r>
            <a:r>
              <a:rPr sz="3100" spc="-10" dirty="0">
                <a:solidFill>
                  <a:srgbClr val="FFFFFF"/>
                </a:solidFill>
                <a:latin typeface="Calibri"/>
                <a:cs typeface="Calibri"/>
              </a:rPr>
              <a:t>p</a:t>
            </a:r>
            <a:r>
              <a:rPr sz="3100" spc="-40" dirty="0">
                <a:solidFill>
                  <a:srgbClr val="FFFFFF"/>
                </a:solidFill>
                <a:latin typeface="Calibri"/>
                <a:cs typeface="Calibri"/>
              </a:rPr>
              <a:t>e</a:t>
            </a:r>
            <a:r>
              <a:rPr sz="3100" spc="-10" dirty="0">
                <a:solidFill>
                  <a:srgbClr val="FFFFFF"/>
                </a:solidFill>
                <a:latin typeface="Calibri"/>
                <a:cs typeface="Calibri"/>
              </a:rPr>
              <a:t>n</a:t>
            </a:r>
            <a:r>
              <a:rPr sz="3100" spc="-35" dirty="0">
                <a:solidFill>
                  <a:srgbClr val="FFFFFF"/>
                </a:solidFill>
                <a:latin typeface="Calibri"/>
                <a:cs typeface="Calibri"/>
              </a:rPr>
              <a:t>G</a:t>
            </a:r>
            <a:r>
              <a:rPr sz="3100" spc="-10" dirty="0">
                <a:solidFill>
                  <a:srgbClr val="FFFFFF"/>
                </a:solidFill>
                <a:latin typeface="Calibri"/>
                <a:cs typeface="Calibri"/>
              </a:rPr>
              <a:t>L</a:t>
            </a:r>
            <a:r>
              <a:rPr sz="3100" dirty="0">
                <a:solidFill>
                  <a:srgbClr val="FFFFFF"/>
                </a:solidFill>
                <a:latin typeface="Calibri"/>
                <a:cs typeface="Calibri"/>
              </a:rPr>
              <a:t>)</a:t>
            </a:r>
            <a:endParaRPr sz="3100" dirty="0">
              <a:latin typeface="Calibri"/>
              <a:cs typeface="Calibri"/>
            </a:endParaRPr>
          </a:p>
        </p:txBody>
      </p:sp>
      <p:sp>
        <p:nvSpPr>
          <p:cNvPr id="6" name="object 6"/>
          <p:cNvSpPr/>
          <p:nvPr/>
        </p:nvSpPr>
        <p:spPr>
          <a:xfrm>
            <a:off x="1486702" y="2202329"/>
            <a:ext cx="6662785" cy="258681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ct val="100000"/>
              </a:lnSpc>
            </a:pPr>
            <a:r>
              <a:rPr spc="-35" dirty="0"/>
              <a:t>O</a:t>
            </a:r>
            <a:r>
              <a:rPr spc="-30" dirty="0"/>
              <a:t>pen</a:t>
            </a:r>
            <a:r>
              <a:rPr spc="-35" dirty="0"/>
              <a:t>G</a:t>
            </a:r>
            <a:r>
              <a:rPr dirty="0"/>
              <a:t>L</a:t>
            </a:r>
            <a:r>
              <a:rPr spc="-165" dirty="0"/>
              <a:t> </a:t>
            </a:r>
            <a:r>
              <a:rPr spc="-10" dirty="0"/>
              <a:t>i</a:t>
            </a:r>
            <a:r>
              <a:rPr dirty="0"/>
              <a:t>s</a:t>
            </a:r>
            <a:r>
              <a:rPr spc="-35" dirty="0"/>
              <a:t> </a:t>
            </a:r>
            <a:r>
              <a:rPr spc="-20" dirty="0"/>
              <a:t>c</a:t>
            </a:r>
            <a:r>
              <a:rPr spc="-15" dirty="0"/>
              <a:t>r</a:t>
            </a:r>
            <a:r>
              <a:rPr spc="-30" dirty="0"/>
              <a:t>o</a:t>
            </a:r>
            <a:r>
              <a:rPr spc="-20" dirty="0"/>
              <a:t>s</a:t>
            </a:r>
            <a:r>
              <a:rPr spc="-25" dirty="0"/>
              <a:t>s</a:t>
            </a:r>
            <a:r>
              <a:rPr spc="-15" dirty="0"/>
              <a:t>-</a:t>
            </a:r>
            <a:r>
              <a:rPr spc="-25" dirty="0"/>
              <a:t>p</a:t>
            </a:r>
            <a:r>
              <a:rPr spc="-10" dirty="0"/>
              <a:t>l</a:t>
            </a:r>
            <a:r>
              <a:rPr spc="-25" dirty="0"/>
              <a:t>a</a:t>
            </a:r>
            <a:r>
              <a:rPr spc="-15" dirty="0"/>
              <a:t>t</a:t>
            </a:r>
            <a:r>
              <a:rPr spc="-25" dirty="0"/>
              <a:t>fo</a:t>
            </a:r>
            <a:r>
              <a:rPr spc="-15" dirty="0"/>
              <a:t>r</a:t>
            </a:r>
            <a:r>
              <a:rPr dirty="0"/>
              <a:t>m</a:t>
            </a:r>
          </a:p>
        </p:txBody>
      </p:sp>
      <p:sp>
        <p:nvSpPr>
          <p:cNvPr id="3" name="object 3"/>
          <p:cNvSpPr txBox="1"/>
          <p:nvPr/>
        </p:nvSpPr>
        <p:spPr>
          <a:xfrm>
            <a:off x="924617" y="2064030"/>
            <a:ext cx="8114030" cy="5104130"/>
          </a:xfrm>
          <a:prstGeom prst="rect">
            <a:avLst/>
          </a:prstGeom>
        </p:spPr>
        <p:txBody>
          <a:bodyPr vert="horz" wrap="square" lIns="0" tIns="0" rIns="0" bIns="0" rtlCol="0">
            <a:spAutoFit/>
          </a:bodyPr>
          <a:lstStyle/>
          <a:p>
            <a:pPr marL="451484" indent="-438784">
              <a:lnSpc>
                <a:spcPct val="100000"/>
              </a:lnSpc>
              <a:buClr>
                <a:srgbClr val="FFFFFF"/>
              </a:buClr>
              <a:buFont typeface="Arial"/>
              <a:buChar char="•"/>
              <a:tabLst>
                <a:tab pos="452120" algn="l"/>
              </a:tabLst>
            </a:pPr>
            <a:r>
              <a:rPr sz="3100" spc="-10" dirty="0">
                <a:solidFill>
                  <a:srgbClr val="FFFFFF"/>
                </a:solidFill>
                <a:latin typeface="Calibri"/>
                <a:cs typeface="Calibri"/>
              </a:rPr>
              <a:t>Sa</a:t>
            </a:r>
            <a:r>
              <a:rPr sz="3100" spc="-40" dirty="0">
                <a:solidFill>
                  <a:srgbClr val="FFFFFF"/>
                </a:solidFill>
                <a:latin typeface="Calibri"/>
                <a:cs typeface="Calibri"/>
              </a:rPr>
              <a:t>m</a:t>
            </a:r>
            <a:r>
              <a:rPr sz="3100" spc="-20" dirty="0">
                <a:solidFill>
                  <a:srgbClr val="FFFFFF"/>
                </a:solidFill>
                <a:latin typeface="Calibri"/>
                <a:cs typeface="Calibri"/>
              </a:rPr>
              <a:t>e </a:t>
            </a:r>
            <a:r>
              <a:rPr sz="3100" spc="-55" dirty="0">
                <a:solidFill>
                  <a:srgbClr val="FFFFFF"/>
                </a:solidFill>
                <a:latin typeface="Calibri"/>
                <a:cs typeface="Calibri"/>
              </a:rPr>
              <a:t>c</a:t>
            </a:r>
            <a:r>
              <a:rPr sz="3100" spc="-15" dirty="0">
                <a:solidFill>
                  <a:srgbClr val="FFFFFF"/>
                </a:solidFill>
                <a:latin typeface="Calibri"/>
                <a:cs typeface="Calibri"/>
              </a:rPr>
              <a:t>o</a:t>
            </a:r>
            <a:r>
              <a:rPr sz="3100" spc="-10" dirty="0">
                <a:solidFill>
                  <a:srgbClr val="FFFFFF"/>
                </a:solidFill>
                <a:latin typeface="Calibri"/>
                <a:cs typeface="Calibri"/>
              </a:rPr>
              <a:t>d</a:t>
            </a:r>
            <a:r>
              <a:rPr sz="3100" dirty="0">
                <a:solidFill>
                  <a:srgbClr val="FFFFFF"/>
                </a:solidFill>
                <a:latin typeface="Calibri"/>
                <a:cs typeface="Calibri"/>
              </a:rPr>
              <a:t>e</a:t>
            </a:r>
            <a:r>
              <a:rPr sz="3100" spc="-20" dirty="0">
                <a:solidFill>
                  <a:srgbClr val="FFFFFF"/>
                </a:solidFill>
                <a:latin typeface="Calibri"/>
                <a:cs typeface="Calibri"/>
              </a:rPr>
              <a:t> </a:t>
            </a:r>
            <a:r>
              <a:rPr sz="3100" spc="-75" dirty="0">
                <a:solidFill>
                  <a:srgbClr val="FFFFFF"/>
                </a:solidFill>
                <a:latin typeface="Calibri"/>
                <a:cs typeface="Calibri"/>
              </a:rPr>
              <a:t>w</a:t>
            </a:r>
            <a:r>
              <a:rPr sz="3100" spc="-15" dirty="0">
                <a:solidFill>
                  <a:srgbClr val="FFFFFF"/>
                </a:solidFill>
                <a:latin typeface="Calibri"/>
                <a:cs typeface="Calibri"/>
              </a:rPr>
              <a:t>o</a:t>
            </a:r>
            <a:r>
              <a:rPr sz="3100" spc="-30" dirty="0">
                <a:solidFill>
                  <a:srgbClr val="FFFFFF"/>
                </a:solidFill>
                <a:latin typeface="Calibri"/>
                <a:cs typeface="Calibri"/>
              </a:rPr>
              <a:t>r</a:t>
            </a:r>
            <a:r>
              <a:rPr sz="3100" spc="-60" dirty="0">
                <a:solidFill>
                  <a:srgbClr val="FFFFFF"/>
                </a:solidFill>
                <a:latin typeface="Calibri"/>
                <a:cs typeface="Calibri"/>
              </a:rPr>
              <a:t>k</a:t>
            </a:r>
            <a:r>
              <a:rPr sz="3100" dirty="0">
                <a:solidFill>
                  <a:srgbClr val="FFFFFF"/>
                </a:solidFill>
                <a:latin typeface="Calibri"/>
                <a:cs typeface="Calibri"/>
              </a:rPr>
              <a:t>s</a:t>
            </a:r>
            <a:r>
              <a:rPr sz="3100" spc="-15" dirty="0">
                <a:solidFill>
                  <a:srgbClr val="FFFFFF"/>
                </a:solidFill>
                <a:latin typeface="Calibri"/>
                <a:cs typeface="Calibri"/>
              </a:rPr>
              <a:t> </a:t>
            </a:r>
            <a:r>
              <a:rPr sz="3100" spc="-45" dirty="0">
                <a:solidFill>
                  <a:srgbClr val="FFFFFF"/>
                </a:solidFill>
                <a:latin typeface="Calibri"/>
                <a:cs typeface="Calibri"/>
              </a:rPr>
              <a:t>w</a:t>
            </a:r>
            <a:r>
              <a:rPr sz="3100" spc="-5" dirty="0">
                <a:solidFill>
                  <a:srgbClr val="FFFFFF"/>
                </a:solidFill>
                <a:latin typeface="Calibri"/>
                <a:cs typeface="Calibri"/>
              </a:rPr>
              <a:t>i</a:t>
            </a:r>
            <a:r>
              <a:rPr sz="3100" spc="-10" dirty="0">
                <a:solidFill>
                  <a:srgbClr val="FFFFFF"/>
                </a:solidFill>
                <a:latin typeface="Calibri"/>
                <a:cs typeface="Calibri"/>
              </a:rPr>
              <a:t>t</a:t>
            </a:r>
            <a:r>
              <a:rPr sz="3100" dirty="0">
                <a:solidFill>
                  <a:srgbClr val="FFFFFF"/>
                </a:solidFill>
                <a:latin typeface="Calibri"/>
                <a:cs typeface="Calibri"/>
              </a:rPr>
              <a:t>h</a:t>
            </a:r>
            <a:r>
              <a:rPr sz="3100" spc="-10" dirty="0">
                <a:solidFill>
                  <a:srgbClr val="FFFFFF"/>
                </a:solidFill>
                <a:latin typeface="Calibri"/>
                <a:cs typeface="Calibri"/>
              </a:rPr>
              <a:t> </a:t>
            </a:r>
            <a:r>
              <a:rPr sz="3100" spc="-5" dirty="0">
                <a:solidFill>
                  <a:srgbClr val="FFFFFF"/>
                </a:solidFill>
                <a:latin typeface="Calibri"/>
                <a:cs typeface="Calibri"/>
              </a:rPr>
              <a:t>li</a:t>
            </a:r>
            <a:r>
              <a:rPr sz="3100" spc="-65" dirty="0">
                <a:solidFill>
                  <a:srgbClr val="FFFFFF"/>
                </a:solidFill>
                <a:latin typeface="Calibri"/>
                <a:cs typeface="Calibri"/>
              </a:rPr>
              <a:t>t</a:t>
            </a:r>
            <a:r>
              <a:rPr sz="3100" spc="-10" dirty="0">
                <a:solidFill>
                  <a:srgbClr val="FFFFFF"/>
                </a:solidFill>
                <a:latin typeface="Calibri"/>
                <a:cs typeface="Calibri"/>
              </a:rPr>
              <a:t>t</a:t>
            </a:r>
            <a:r>
              <a:rPr sz="3100" spc="-5" dirty="0">
                <a:solidFill>
                  <a:srgbClr val="FFFFFF"/>
                </a:solidFill>
                <a:latin typeface="Calibri"/>
                <a:cs typeface="Calibri"/>
              </a:rPr>
              <a:t>l</a:t>
            </a:r>
            <a:r>
              <a:rPr sz="3100" spc="-40" dirty="0">
                <a:solidFill>
                  <a:srgbClr val="FFFFFF"/>
                </a:solidFill>
                <a:latin typeface="Calibri"/>
                <a:cs typeface="Calibri"/>
              </a:rPr>
              <a:t>e</a:t>
            </a:r>
            <a:r>
              <a:rPr sz="3100" spc="-10" dirty="0">
                <a:solidFill>
                  <a:srgbClr val="FFFFFF"/>
                </a:solidFill>
                <a:latin typeface="Calibri"/>
                <a:cs typeface="Calibri"/>
              </a:rPr>
              <a:t>/n</a:t>
            </a:r>
            <a:r>
              <a:rPr sz="3100" dirty="0">
                <a:solidFill>
                  <a:srgbClr val="FFFFFF"/>
                </a:solidFill>
                <a:latin typeface="Calibri"/>
                <a:cs typeface="Calibri"/>
              </a:rPr>
              <a:t>o</a:t>
            </a:r>
            <a:r>
              <a:rPr sz="3100" spc="-20" dirty="0">
                <a:solidFill>
                  <a:srgbClr val="FFFFFF"/>
                </a:solidFill>
                <a:latin typeface="Calibri"/>
                <a:cs typeface="Calibri"/>
              </a:rPr>
              <a:t> </a:t>
            </a:r>
            <a:r>
              <a:rPr sz="3100" spc="-40" dirty="0">
                <a:solidFill>
                  <a:srgbClr val="FFFFFF"/>
                </a:solidFill>
                <a:latin typeface="Calibri"/>
                <a:cs typeface="Calibri"/>
              </a:rPr>
              <a:t>m</a:t>
            </a:r>
            <a:r>
              <a:rPr sz="3100" spc="-15" dirty="0">
                <a:solidFill>
                  <a:srgbClr val="FFFFFF"/>
                </a:solidFill>
                <a:latin typeface="Calibri"/>
                <a:cs typeface="Calibri"/>
              </a:rPr>
              <a:t>o</a:t>
            </a:r>
            <a:r>
              <a:rPr sz="3100" spc="-10" dirty="0">
                <a:solidFill>
                  <a:srgbClr val="FFFFFF"/>
                </a:solidFill>
                <a:latin typeface="Calibri"/>
                <a:cs typeface="Calibri"/>
              </a:rPr>
              <a:t>d</a:t>
            </a:r>
            <a:r>
              <a:rPr sz="3100" spc="-5" dirty="0">
                <a:solidFill>
                  <a:srgbClr val="FFFFFF"/>
                </a:solidFill>
                <a:latin typeface="Calibri"/>
                <a:cs typeface="Calibri"/>
              </a:rPr>
              <a:t>i</a:t>
            </a:r>
            <a:r>
              <a:rPr sz="3100" spc="-10" dirty="0">
                <a:solidFill>
                  <a:srgbClr val="FFFFFF"/>
                </a:solidFill>
                <a:latin typeface="Calibri"/>
                <a:cs typeface="Calibri"/>
              </a:rPr>
              <a:t>f</a:t>
            </a:r>
            <a:r>
              <a:rPr sz="3100" spc="-5" dirty="0">
                <a:solidFill>
                  <a:srgbClr val="FFFFFF"/>
                </a:solidFill>
                <a:latin typeface="Calibri"/>
                <a:cs typeface="Calibri"/>
              </a:rPr>
              <a:t>i</a:t>
            </a:r>
            <a:r>
              <a:rPr sz="3100" spc="-55" dirty="0">
                <a:solidFill>
                  <a:srgbClr val="FFFFFF"/>
                </a:solidFill>
                <a:latin typeface="Calibri"/>
                <a:cs typeface="Calibri"/>
              </a:rPr>
              <a:t>c</a:t>
            </a:r>
            <a:r>
              <a:rPr sz="3100" spc="-40" dirty="0">
                <a:solidFill>
                  <a:srgbClr val="FFFFFF"/>
                </a:solidFill>
                <a:latin typeface="Calibri"/>
                <a:cs typeface="Calibri"/>
              </a:rPr>
              <a:t>a</a:t>
            </a:r>
            <a:r>
              <a:rPr sz="3100" spc="-10"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spc="-10" dirty="0">
                <a:solidFill>
                  <a:srgbClr val="FFFFFF"/>
                </a:solidFill>
                <a:latin typeface="Calibri"/>
                <a:cs typeface="Calibri"/>
              </a:rPr>
              <a:t>ns</a:t>
            </a:r>
            <a:endParaRPr sz="3100" dirty="0">
              <a:latin typeface="Calibri"/>
              <a:cs typeface="Calibri"/>
            </a:endParaRPr>
          </a:p>
          <a:p>
            <a:pPr>
              <a:lnSpc>
                <a:spcPct val="100000"/>
              </a:lnSpc>
              <a:spcBef>
                <a:spcPts val="36"/>
              </a:spcBef>
              <a:buClr>
                <a:srgbClr val="FFFFFF"/>
              </a:buClr>
              <a:buFont typeface="Arial"/>
              <a:buChar char="•"/>
            </a:pPr>
            <a:endParaRPr sz="3200" dirty="0">
              <a:latin typeface="Times New Roman"/>
              <a:cs typeface="Times New Roman"/>
            </a:endParaRPr>
          </a:p>
          <a:p>
            <a:pPr marL="451484" marR="5080" indent="-438784">
              <a:lnSpc>
                <a:spcPts val="3700"/>
              </a:lnSpc>
              <a:buClr>
                <a:srgbClr val="FFFFFF"/>
              </a:buClr>
              <a:buFont typeface="Arial"/>
              <a:buChar char="•"/>
              <a:tabLst>
                <a:tab pos="452120" algn="l"/>
              </a:tabLst>
            </a:pPr>
            <a:r>
              <a:rPr sz="3100" spc="-20" dirty="0">
                <a:solidFill>
                  <a:srgbClr val="FFFFFF"/>
                </a:solidFill>
                <a:latin typeface="Calibri"/>
                <a:cs typeface="Calibri"/>
              </a:rPr>
              <a:t>W</a:t>
            </a:r>
            <a:r>
              <a:rPr sz="3100" spc="-5" dirty="0">
                <a:solidFill>
                  <a:srgbClr val="FFFFFF"/>
                </a:solidFill>
                <a:latin typeface="Calibri"/>
                <a:cs typeface="Calibri"/>
              </a:rPr>
              <a:t>i</a:t>
            </a:r>
            <a:r>
              <a:rPr sz="3100" spc="-10" dirty="0">
                <a:solidFill>
                  <a:srgbClr val="FFFFFF"/>
                </a:solidFill>
                <a:latin typeface="Calibri"/>
                <a:cs typeface="Calibri"/>
              </a:rPr>
              <a:t>nd</a:t>
            </a:r>
            <a:r>
              <a:rPr sz="3100" spc="-25" dirty="0">
                <a:solidFill>
                  <a:srgbClr val="FFFFFF"/>
                </a:solidFill>
                <a:latin typeface="Calibri"/>
                <a:cs typeface="Calibri"/>
              </a:rPr>
              <a:t>o</a:t>
            </a:r>
            <a:r>
              <a:rPr sz="3100" spc="-70" dirty="0">
                <a:solidFill>
                  <a:srgbClr val="FFFFFF"/>
                </a:solidFill>
                <a:latin typeface="Calibri"/>
                <a:cs typeface="Calibri"/>
              </a:rPr>
              <a:t>w</a:t>
            </a:r>
            <a:r>
              <a:rPr sz="3100" spc="-15" dirty="0">
                <a:solidFill>
                  <a:srgbClr val="FFFFFF"/>
                </a:solidFill>
                <a:latin typeface="Calibri"/>
                <a:cs typeface="Calibri"/>
              </a:rPr>
              <a:t>s</a:t>
            </a:r>
            <a:r>
              <a:rPr sz="3100" spc="-10" dirty="0">
                <a:solidFill>
                  <a:srgbClr val="FFFFFF"/>
                </a:solidFill>
                <a:latin typeface="Calibri"/>
                <a:cs typeface="Calibri"/>
              </a:rPr>
              <a:t>: d</a:t>
            </a:r>
            <a:r>
              <a:rPr sz="3100" spc="-65" dirty="0">
                <a:solidFill>
                  <a:srgbClr val="FFFFFF"/>
                </a:solidFill>
                <a:latin typeface="Calibri"/>
                <a:cs typeface="Calibri"/>
              </a:rPr>
              <a:t>e</a:t>
            </a:r>
            <a:r>
              <a:rPr sz="3100" spc="-75" dirty="0">
                <a:solidFill>
                  <a:srgbClr val="FFFFFF"/>
                </a:solidFill>
                <a:latin typeface="Calibri"/>
                <a:cs typeface="Calibri"/>
              </a:rPr>
              <a:t>f</a:t>
            </a:r>
            <a:r>
              <a:rPr sz="3100" spc="-10" dirty="0">
                <a:solidFill>
                  <a:srgbClr val="FFFFFF"/>
                </a:solidFill>
                <a:latin typeface="Calibri"/>
                <a:cs typeface="Calibri"/>
              </a:rPr>
              <a:t>au</a:t>
            </a:r>
            <a:r>
              <a:rPr sz="3100" spc="-5" dirty="0">
                <a:solidFill>
                  <a:srgbClr val="FFFFFF"/>
                </a:solidFill>
                <a:latin typeface="Calibri"/>
                <a:cs typeface="Calibri"/>
              </a:rPr>
              <a:t>l</a:t>
            </a:r>
            <a:r>
              <a:rPr sz="3100" spc="-15" dirty="0">
                <a:solidFill>
                  <a:srgbClr val="FFFFFF"/>
                </a:solidFill>
                <a:latin typeface="Calibri"/>
                <a:cs typeface="Calibri"/>
              </a:rPr>
              <a:t>t</a:t>
            </a:r>
            <a:r>
              <a:rPr sz="3100" spc="-10" dirty="0">
                <a:solidFill>
                  <a:srgbClr val="FFFFFF"/>
                </a:solidFill>
                <a:latin typeface="Calibri"/>
                <a:cs typeface="Calibri"/>
              </a:rPr>
              <a:t> </a:t>
            </a:r>
            <a:r>
              <a:rPr sz="3100" spc="-5" dirty="0">
                <a:solidFill>
                  <a:srgbClr val="FFFFFF"/>
                </a:solidFill>
                <a:latin typeface="Calibri"/>
                <a:cs typeface="Calibri"/>
              </a:rPr>
              <a:t>i</a:t>
            </a:r>
            <a:r>
              <a:rPr sz="3100" spc="-40" dirty="0">
                <a:solidFill>
                  <a:srgbClr val="FFFFFF"/>
                </a:solidFill>
                <a:latin typeface="Calibri"/>
                <a:cs typeface="Calibri"/>
              </a:rPr>
              <a:t>m</a:t>
            </a:r>
            <a:r>
              <a:rPr sz="3100" spc="-10" dirty="0">
                <a:solidFill>
                  <a:srgbClr val="FFFFFF"/>
                </a:solidFill>
                <a:latin typeface="Calibri"/>
                <a:cs typeface="Calibri"/>
              </a:rPr>
              <a:t>p</a:t>
            </a:r>
            <a:r>
              <a:rPr sz="3100" spc="-5" dirty="0">
                <a:solidFill>
                  <a:srgbClr val="FFFFFF"/>
                </a:solidFill>
                <a:latin typeface="Calibri"/>
                <a:cs typeface="Calibri"/>
              </a:rPr>
              <a:t>l</a:t>
            </a:r>
            <a:r>
              <a:rPr sz="3100" spc="-40" dirty="0">
                <a:solidFill>
                  <a:srgbClr val="FFFFFF"/>
                </a:solidFill>
                <a:latin typeface="Calibri"/>
                <a:cs typeface="Calibri"/>
              </a:rPr>
              <a:t>emen</a:t>
            </a:r>
            <a:r>
              <a:rPr sz="3100" spc="-60" dirty="0">
                <a:solidFill>
                  <a:srgbClr val="FFFFFF"/>
                </a:solidFill>
                <a:latin typeface="Calibri"/>
                <a:cs typeface="Calibri"/>
              </a:rPr>
              <a:t>t</a:t>
            </a:r>
            <a:r>
              <a:rPr sz="3100" spc="-40" dirty="0">
                <a:solidFill>
                  <a:srgbClr val="FFFFFF"/>
                </a:solidFill>
                <a:latin typeface="Calibri"/>
                <a:cs typeface="Calibri"/>
              </a:rPr>
              <a:t>a</a:t>
            </a:r>
            <a:r>
              <a:rPr sz="3100" spc="-20"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dirty="0">
                <a:solidFill>
                  <a:srgbClr val="FFFFFF"/>
                </a:solidFill>
                <a:latin typeface="Calibri"/>
                <a:cs typeface="Calibri"/>
              </a:rPr>
              <a:t>n</a:t>
            </a:r>
            <a:r>
              <a:rPr sz="3100" spc="-15" dirty="0">
                <a:solidFill>
                  <a:srgbClr val="FFFFFF"/>
                </a:solidFill>
                <a:latin typeface="Calibri"/>
                <a:cs typeface="Calibri"/>
              </a:rPr>
              <a:t> s</a:t>
            </a:r>
            <a:r>
              <a:rPr sz="3100" spc="-10" dirty="0">
                <a:solidFill>
                  <a:srgbClr val="FFFFFF"/>
                </a:solidFill>
                <a:latin typeface="Calibri"/>
                <a:cs typeface="Calibri"/>
              </a:rPr>
              <a:t>h</a:t>
            </a:r>
            <a:r>
              <a:rPr sz="3100" spc="-5" dirty="0">
                <a:solidFill>
                  <a:srgbClr val="FFFFFF"/>
                </a:solidFill>
                <a:latin typeface="Calibri"/>
                <a:cs typeface="Calibri"/>
              </a:rPr>
              <a:t>i</a:t>
            </a:r>
            <a:r>
              <a:rPr sz="3100" spc="-25" dirty="0">
                <a:solidFill>
                  <a:srgbClr val="FFFFFF"/>
                </a:solidFill>
                <a:latin typeface="Calibri"/>
                <a:cs typeface="Calibri"/>
              </a:rPr>
              <a:t>p</a:t>
            </a:r>
            <a:r>
              <a:rPr sz="3100" dirty="0">
                <a:solidFill>
                  <a:srgbClr val="FFFFFF"/>
                </a:solidFill>
                <a:latin typeface="Calibri"/>
                <a:cs typeface="Calibri"/>
              </a:rPr>
              <a:t>s</a:t>
            </a:r>
            <a:r>
              <a:rPr sz="3100" spc="-20" dirty="0">
                <a:solidFill>
                  <a:srgbClr val="FFFFFF"/>
                </a:solidFill>
                <a:latin typeface="Calibri"/>
                <a:cs typeface="Calibri"/>
              </a:rPr>
              <a:t> </a:t>
            </a:r>
            <a:r>
              <a:rPr sz="3100" spc="-45" dirty="0">
                <a:solidFill>
                  <a:srgbClr val="FFFFFF"/>
                </a:solidFill>
                <a:latin typeface="Calibri"/>
                <a:cs typeface="Calibri"/>
              </a:rPr>
              <a:t>w</a:t>
            </a:r>
            <a:r>
              <a:rPr sz="3100" spc="-5" dirty="0">
                <a:solidFill>
                  <a:srgbClr val="FFFFFF"/>
                </a:solidFill>
                <a:latin typeface="Calibri"/>
                <a:cs typeface="Calibri"/>
              </a:rPr>
              <a:t>i</a:t>
            </a:r>
            <a:r>
              <a:rPr sz="3100" spc="-20" dirty="0">
                <a:solidFill>
                  <a:srgbClr val="FFFFFF"/>
                </a:solidFill>
                <a:latin typeface="Calibri"/>
                <a:cs typeface="Calibri"/>
              </a:rPr>
              <a:t>t</a:t>
            </a:r>
            <a:r>
              <a:rPr sz="3100" dirty="0">
                <a:solidFill>
                  <a:srgbClr val="FFFFFF"/>
                </a:solidFill>
                <a:latin typeface="Calibri"/>
                <a:cs typeface="Calibri"/>
              </a:rPr>
              <a:t>h</a:t>
            </a:r>
            <a:r>
              <a:rPr sz="3100" spc="-15" dirty="0">
                <a:solidFill>
                  <a:srgbClr val="FFFFFF"/>
                </a:solidFill>
                <a:latin typeface="Calibri"/>
                <a:cs typeface="Calibri"/>
              </a:rPr>
              <a:t> O</a:t>
            </a:r>
            <a:r>
              <a:rPr sz="3100" dirty="0">
                <a:solidFill>
                  <a:srgbClr val="FFFFFF"/>
                </a:solidFill>
                <a:latin typeface="Calibri"/>
                <a:cs typeface="Calibri"/>
              </a:rPr>
              <a:t>S </a:t>
            </a:r>
            <a:r>
              <a:rPr sz="3100" spc="-15" dirty="0">
                <a:solidFill>
                  <a:srgbClr val="FFFFFF"/>
                </a:solidFill>
                <a:latin typeface="Calibri"/>
                <a:cs typeface="Calibri"/>
              </a:rPr>
              <a:t>I</a:t>
            </a:r>
            <a:r>
              <a:rPr sz="3100" spc="-45" dirty="0">
                <a:solidFill>
                  <a:srgbClr val="FFFFFF"/>
                </a:solidFill>
                <a:latin typeface="Calibri"/>
                <a:cs typeface="Calibri"/>
              </a:rPr>
              <a:t>m</a:t>
            </a:r>
            <a:r>
              <a:rPr sz="3100" spc="-10" dirty="0">
                <a:solidFill>
                  <a:srgbClr val="FFFFFF"/>
                </a:solidFill>
                <a:latin typeface="Calibri"/>
                <a:cs typeface="Calibri"/>
              </a:rPr>
              <a:t>p</a:t>
            </a:r>
            <a:r>
              <a:rPr sz="3100" spc="-80" dirty="0">
                <a:solidFill>
                  <a:srgbClr val="FFFFFF"/>
                </a:solidFill>
                <a:latin typeface="Calibri"/>
                <a:cs typeface="Calibri"/>
              </a:rPr>
              <a:t>r</a:t>
            </a:r>
            <a:r>
              <a:rPr sz="3100" spc="-30" dirty="0">
                <a:solidFill>
                  <a:srgbClr val="FFFFFF"/>
                </a:solidFill>
                <a:latin typeface="Calibri"/>
                <a:cs typeface="Calibri"/>
              </a:rPr>
              <a:t>o</a:t>
            </a:r>
            <a:r>
              <a:rPr sz="3100" spc="-55" dirty="0">
                <a:solidFill>
                  <a:srgbClr val="FFFFFF"/>
                </a:solidFill>
                <a:latin typeface="Calibri"/>
                <a:cs typeface="Calibri"/>
              </a:rPr>
              <a:t>v</a:t>
            </a:r>
            <a:r>
              <a:rPr sz="3100" spc="-40" dirty="0">
                <a:solidFill>
                  <a:srgbClr val="FFFFFF"/>
                </a:solidFill>
                <a:latin typeface="Calibri"/>
                <a:cs typeface="Calibri"/>
              </a:rPr>
              <a:t>e</a:t>
            </a:r>
            <a:r>
              <a:rPr sz="3100" dirty="0">
                <a:solidFill>
                  <a:srgbClr val="FFFFFF"/>
                </a:solidFill>
                <a:latin typeface="Calibri"/>
                <a:cs typeface="Calibri"/>
              </a:rPr>
              <a:t>d</a:t>
            </a:r>
            <a:r>
              <a:rPr sz="3100" spc="-15" dirty="0">
                <a:solidFill>
                  <a:srgbClr val="FFFFFF"/>
                </a:solidFill>
                <a:latin typeface="Calibri"/>
                <a:cs typeface="Calibri"/>
              </a:rPr>
              <a:t> O</a:t>
            </a:r>
            <a:r>
              <a:rPr sz="3100" spc="-10" dirty="0">
                <a:solidFill>
                  <a:srgbClr val="FFFFFF"/>
                </a:solidFill>
                <a:latin typeface="Calibri"/>
                <a:cs typeface="Calibri"/>
              </a:rPr>
              <a:t>p</a:t>
            </a:r>
            <a:r>
              <a:rPr sz="3100" spc="-40" dirty="0">
                <a:solidFill>
                  <a:srgbClr val="FFFFFF"/>
                </a:solidFill>
                <a:latin typeface="Calibri"/>
                <a:cs typeface="Calibri"/>
              </a:rPr>
              <a:t>e</a:t>
            </a:r>
            <a:r>
              <a:rPr sz="3100" spc="-10" dirty="0">
                <a:solidFill>
                  <a:srgbClr val="FFFFFF"/>
                </a:solidFill>
                <a:latin typeface="Calibri"/>
                <a:cs typeface="Calibri"/>
              </a:rPr>
              <a:t>n</a:t>
            </a:r>
            <a:r>
              <a:rPr sz="3100" spc="-30" dirty="0">
                <a:solidFill>
                  <a:srgbClr val="FFFFFF"/>
                </a:solidFill>
                <a:latin typeface="Calibri"/>
                <a:cs typeface="Calibri"/>
              </a:rPr>
              <a:t>G</a:t>
            </a:r>
            <a:r>
              <a:rPr sz="3100" spc="-5" dirty="0">
                <a:solidFill>
                  <a:srgbClr val="FFFFFF"/>
                </a:solidFill>
                <a:latin typeface="Calibri"/>
                <a:cs typeface="Calibri"/>
              </a:rPr>
              <a:t>L</a:t>
            </a:r>
            <a:r>
              <a:rPr sz="3100" spc="-10" dirty="0">
                <a:solidFill>
                  <a:srgbClr val="FFFFFF"/>
                </a:solidFill>
                <a:latin typeface="Calibri"/>
                <a:cs typeface="Calibri"/>
              </a:rPr>
              <a:t>:</a:t>
            </a:r>
            <a:r>
              <a:rPr sz="3100" spc="-5" dirty="0">
                <a:solidFill>
                  <a:srgbClr val="FFFFFF"/>
                </a:solidFill>
                <a:latin typeface="Calibri"/>
                <a:cs typeface="Calibri"/>
              </a:rPr>
              <a:t> </a:t>
            </a:r>
            <a:r>
              <a:rPr sz="3100" spc="-40" dirty="0">
                <a:solidFill>
                  <a:srgbClr val="FFFFFF"/>
                </a:solidFill>
                <a:latin typeface="Calibri"/>
                <a:cs typeface="Calibri"/>
              </a:rPr>
              <a:t>N</a:t>
            </a:r>
            <a:r>
              <a:rPr sz="3100" spc="-25" dirty="0">
                <a:solidFill>
                  <a:srgbClr val="FFFFFF"/>
                </a:solidFill>
                <a:latin typeface="Calibri"/>
                <a:cs typeface="Calibri"/>
              </a:rPr>
              <a:t>v</a:t>
            </a:r>
            <a:r>
              <a:rPr sz="3100" spc="-5" dirty="0">
                <a:solidFill>
                  <a:srgbClr val="FFFFFF"/>
                </a:solidFill>
                <a:latin typeface="Calibri"/>
                <a:cs typeface="Calibri"/>
              </a:rPr>
              <a:t>i</a:t>
            </a:r>
            <a:r>
              <a:rPr sz="3100" spc="-10" dirty="0">
                <a:solidFill>
                  <a:srgbClr val="FFFFFF"/>
                </a:solidFill>
                <a:latin typeface="Calibri"/>
                <a:cs typeface="Calibri"/>
              </a:rPr>
              <a:t>d</a:t>
            </a:r>
            <a:r>
              <a:rPr sz="3100" spc="-5" dirty="0">
                <a:solidFill>
                  <a:srgbClr val="FFFFFF"/>
                </a:solidFill>
                <a:latin typeface="Calibri"/>
                <a:cs typeface="Calibri"/>
              </a:rPr>
              <a:t>i</a:t>
            </a:r>
            <a:r>
              <a:rPr sz="3100" dirty="0">
                <a:solidFill>
                  <a:srgbClr val="FFFFFF"/>
                </a:solidFill>
                <a:latin typeface="Calibri"/>
                <a:cs typeface="Calibri"/>
              </a:rPr>
              <a:t>a</a:t>
            </a:r>
            <a:r>
              <a:rPr sz="3100" spc="-15" dirty="0">
                <a:solidFill>
                  <a:srgbClr val="FFFFFF"/>
                </a:solidFill>
                <a:latin typeface="Calibri"/>
                <a:cs typeface="Calibri"/>
              </a:rPr>
              <a:t> o</a:t>
            </a:r>
            <a:r>
              <a:rPr sz="3100" dirty="0">
                <a:solidFill>
                  <a:srgbClr val="FFFFFF"/>
                </a:solidFill>
                <a:latin typeface="Calibri"/>
                <a:cs typeface="Calibri"/>
              </a:rPr>
              <a:t>r</a:t>
            </a:r>
            <a:r>
              <a:rPr sz="3100" spc="-15" dirty="0">
                <a:solidFill>
                  <a:srgbClr val="FFFFFF"/>
                </a:solidFill>
                <a:latin typeface="Calibri"/>
                <a:cs typeface="Calibri"/>
              </a:rPr>
              <a:t> </a:t>
            </a:r>
            <a:r>
              <a:rPr sz="3100" spc="-40" dirty="0">
                <a:solidFill>
                  <a:srgbClr val="FFFFFF"/>
                </a:solidFill>
                <a:latin typeface="Calibri"/>
                <a:cs typeface="Calibri"/>
              </a:rPr>
              <a:t>A</a:t>
            </a:r>
            <a:r>
              <a:rPr sz="3100" spc="-25" dirty="0">
                <a:solidFill>
                  <a:srgbClr val="FFFFFF"/>
                </a:solidFill>
                <a:latin typeface="Calibri"/>
                <a:cs typeface="Calibri"/>
              </a:rPr>
              <a:t>M</a:t>
            </a:r>
            <a:r>
              <a:rPr sz="3100" dirty="0">
                <a:solidFill>
                  <a:srgbClr val="FFFFFF"/>
                </a:solidFill>
                <a:latin typeface="Calibri"/>
                <a:cs typeface="Calibri"/>
              </a:rPr>
              <a:t>D</a:t>
            </a:r>
            <a:r>
              <a:rPr sz="3100" spc="-15" dirty="0">
                <a:solidFill>
                  <a:srgbClr val="FFFFFF"/>
                </a:solidFill>
                <a:latin typeface="Calibri"/>
                <a:cs typeface="Calibri"/>
              </a:rPr>
              <a:t> </a:t>
            </a:r>
            <a:r>
              <a:rPr sz="3100" spc="-10" dirty="0">
                <a:solidFill>
                  <a:srgbClr val="FFFFFF"/>
                </a:solidFill>
                <a:latin typeface="Calibri"/>
                <a:cs typeface="Calibri"/>
              </a:rPr>
              <a:t>d</a:t>
            </a:r>
            <a:r>
              <a:rPr sz="3100" spc="-15" dirty="0">
                <a:solidFill>
                  <a:srgbClr val="FFFFFF"/>
                </a:solidFill>
                <a:latin typeface="Calibri"/>
                <a:cs typeface="Calibri"/>
              </a:rPr>
              <a:t>r</a:t>
            </a:r>
            <a:r>
              <a:rPr sz="3100" spc="-5" dirty="0">
                <a:solidFill>
                  <a:srgbClr val="FFFFFF"/>
                </a:solidFill>
                <a:latin typeface="Calibri"/>
                <a:cs typeface="Calibri"/>
              </a:rPr>
              <a:t>i</a:t>
            </a:r>
            <a:r>
              <a:rPr sz="3100" spc="-55" dirty="0">
                <a:solidFill>
                  <a:srgbClr val="FFFFFF"/>
                </a:solidFill>
                <a:latin typeface="Calibri"/>
                <a:cs typeface="Calibri"/>
              </a:rPr>
              <a:t>v</a:t>
            </a:r>
            <a:r>
              <a:rPr sz="3100" spc="-40" dirty="0">
                <a:solidFill>
                  <a:srgbClr val="FFFFFF"/>
                </a:solidFill>
                <a:latin typeface="Calibri"/>
                <a:cs typeface="Calibri"/>
              </a:rPr>
              <a:t>e</a:t>
            </a:r>
            <a:r>
              <a:rPr sz="3100" spc="-80" dirty="0">
                <a:solidFill>
                  <a:srgbClr val="FFFFFF"/>
                </a:solidFill>
                <a:latin typeface="Calibri"/>
                <a:cs typeface="Calibri"/>
              </a:rPr>
              <a:t>r</a:t>
            </a:r>
            <a:r>
              <a:rPr sz="3100" dirty="0">
                <a:solidFill>
                  <a:srgbClr val="FFFFFF"/>
                </a:solidFill>
                <a:latin typeface="Calibri"/>
                <a:cs typeface="Calibri"/>
              </a:rPr>
              <a:t>s</a:t>
            </a:r>
            <a:endParaRPr sz="3100" dirty="0">
              <a:latin typeface="Calibri"/>
              <a:cs typeface="Calibri"/>
            </a:endParaRPr>
          </a:p>
          <a:p>
            <a:pPr>
              <a:lnSpc>
                <a:spcPct val="100000"/>
              </a:lnSpc>
              <a:spcBef>
                <a:spcPts val="36"/>
              </a:spcBef>
              <a:buClr>
                <a:srgbClr val="FFFFFF"/>
              </a:buClr>
              <a:buFont typeface="Arial"/>
              <a:buChar char="•"/>
            </a:pPr>
            <a:endParaRPr sz="3200" dirty="0">
              <a:latin typeface="Times New Roman"/>
              <a:cs typeface="Times New Roman"/>
            </a:endParaRPr>
          </a:p>
          <a:p>
            <a:pPr marL="451484" marR="1078865" indent="-438784">
              <a:lnSpc>
                <a:spcPts val="3700"/>
              </a:lnSpc>
              <a:buClr>
                <a:srgbClr val="FFFFFF"/>
              </a:buClr>
              <a:buFont typeface="Arial"/>
              <a:buChar char="•"/>
              <a:tabLst>
                <a:tab pos="452120" algn="l"/>
              </a:tabLst>
            </a:pPr>
            <a:r>
              <a:rPr sz="3100" spc="-10" dirty="0">
                <a:solidFill>
                  <a:srgbClr val="FFFFFF"/>
                </a:solidFill>
                <a:latin typeface="Calibri"/>
                <a:cs typeface="Calibri"/>
              </a:rPr>
              <a:t>L</a:t>
            </a:r>
            <a:r>
              <a:rPr sz="3100" spc="-5" dirty="0">
                <a:solidFill>
                  <a:srgbClr val="FFFFFF"/>
                </a:solidFill>
                <a:latin typeface="Calibri"/>
                <a:cs typeface="Calibri"/>
              </a:rPr>
              <a:t>i</a:t>
            </a:r>
            <a:r>
              <a:rPr sz="3100" spc="-10" dirty="0">
                <a:solidFill>
                  <a:srgbClr val="FFFFFF"/>
                </a:solidFill>
                <a:latin typeface="Calibri"/>
                <a:cs typeface="Calibri"/>
              </a:rPr>
              <a:t>nux: </a:t>
            </a:r>
            <a:r>
              <a:rPr sz="3100" spc="-25" dirty="0">
                <a:solidFill>
                  <a:srgbClr val="FFFFFF"/>
                </a:solidFill>
                <a:latin typeface="Calibri"/>
                <a:cs typeface="Calibri"/>
              </a:rPr>
              <a:t>M</a:t>
            </a:r>
            <a:r>
              <a:rPr sz="3100" spc="-40" dirty="0">
                <a:solidFill>
                  <a:srgbClr val="FFFFFF"/>
                </a:solidFill>
                <a:latin typeface="Calibri"/>
                <a:cs typeface="Calibri"/>
              </a:rPr>
              <a:t>e</a:t>
            </a:r>
            <a:r>
              <a:rPr sz="3100" spc="-15" dirty="0">
                <a:solidFill>
                  <a:srgbClr val="FFFFFF"/>
                </a:solidFill>
                <a:latin typeface="Calibri"/>
                <a:cs typeface="Calibri"/>
              </a:rPr>
              <a:t>s</a:t>
            </a:r>
            <a:r>
              <a:rPr sz="3100" spc="-10" dirty="0">
                <a:solidFill>
                  <a:srgbClr val="FFFFFF"/>
                </a:solidFill>
                <a:latin typeface="Calibri"/>
                <a:cs typeface="Calibri"/>
              </a:rPr>
              <a:t>a, </a:t>
            </a:r>
            <a:r>
              <a:rPr sz="3100" dirty="0">
                <a:solidFill>
                  <a:srgbClr val="FFFFFF"/>
                </a:solidFill>
                <a:latin typeface="Calibri"/>
                <a:cs typeface="Calibri"/>
              </a:rPr>
              <a:t>a</a:t>
            </a:r>
            <a:r>
              <a:rPr sz="3100" spc="-15" dirty="0">
                <a:solidFill>
                  <a:srgbClr val="FFFFFF"/>
                </a:solidFill>
                <a:latin typeface="Calibri"/>
                <a:cs typeface="Calibri"/>
              </a:rPr>
              <a:t> </a:t>
            </a:r>
            <a:r>
              <a:rPr sz="3100" spc="-10" dirty="0">
                <a:solidFill>
                  <a:srgbClr val="FFFFFF"/>
                </a:solidFill>
                <a:latin typeface="Calibri"/>
                <a:cs typeface="Calibri"/>
              </a:rPr>
              <a:t>f</a:t>
            </a:r>
            <a:r>
              <a:rPr sz="3100" spc="-70" dirty="0">
                <a:solidFill>
                  <a:srgbClr val="FFFFFF"/>
                </a:solidFill>
                <a:latin typeface="Calibri"/>
                <a:cs typeface="Calibri"/>
              </a:rPr>
              <a:t>r</a:t>
            </a:r>
            <a:r>
              <a:rPr sz="3100" spc="-40" dirty="0">
                <a:solidFill>
                  <a:srgbClr val="FFFFFF"/>
                </a:solidFill>
                <a:latin typeface="Calibri"/>
                <a:cs typeface="Calibri"/>
              </a:rPr>
              <a:t>e</a:t>
            </a:r>
            <a:r>
              <a:rPr sz="3100" spc="-55" dirty="0">
                <a:solidFill>
                  <a:srgbClr val="FFFFFF"/>
                </a:solidFill>
                <a:latin typeface="Calibri"/>
                <a:cs typeface="Calibri"/>
              </a:rPr>
              <a:t>e</a:t>
            </a:r>
            <a:r>
              <a:rPr sz="3100" spc="-80" dirty="0">
                <a:solidFill>
                  <a:srgbClr val="FFFFFF"/>
                </a:solidFill>
                <a:latin typeface="Calibri"/>
                <a:cs typeface="Calibri"/>
              </a:rPr>
              <a:t>w</a:t>
            </a:r>
            <a:r>
              <a:rPr sz="3100" spc="-10" dirty="0">
                <a:solidFill>
                  <a:srgbClr val="FFFFFF"/>
                </a:solidFill>
                <a:latin typeface="Calibri"/>
                <a:cs typeface="Calibri"/>
              </a:rPr>
              <a:t>a</a:t>
            </a:r>
            <a:r>
              <a:rPr sz="3100" spc="-70" dirty="0">
                <a:solidFill>
                  <a:srgbClr val="FFFFFF"/>
                </a:solidFill>
                <a:latin typeface="Calibri"/>
                <a:cs typeface="Calibri"/>
              </a:rPr>
              <a:t>r</a:t>
            </a:r>
            <a:r>
              <a:rPr sz="3100" spc="-20" dirty="0">
                <a:solidFill>
                  <a:srgbClr val="FFFFFF"/>
                </a:solidFill>
                <a:latin typeface="Calibri"/>
                <a:cs typeface="Calibri"/>
              </a:rPr>
              <a:t>e</a:t>
            </a:r>
            <a:r>
              <a:rPr sz="3100" spc="-25" dirty="0">
                <a:solidFill>
                  <a:srgbClr val="FFFFFF"/>
                </a:solidFill>
                <a:latin typeface="Calibri"/>
                <a:cs typeface="Calibri"/>
              </a:rPr>
              <a:t> </a:t>
            </a:r>
            <a:r>
              <a:rPr sz="3100" spc="-5" dirty="0">
                <a:solidFill>
                  <a:srgbClr val="FFFFFF"/>
                </a:solidFill>
                <a:latin typeface="Calibri"/>
                <a:cs typeface="Calibri"/>
              </a:rPr>
              <a:t>i</a:t>
            </a:r>
            <a:r>
              <a:rPr sz="3100" spc="-40" dirty="0">
                <a:solidFill>
                  <a:srgbClr val="FFFFFF"/>
                </a:solidFill>
                <a:latin typeface="Calibri"/>
                <a:cs typeface="Calibri"/>
              </a:rPr>
              <a:t>m</a:t>
            </a:r>
            <a:r>
              <a:rPr sz="3100" spc="-10" dirty="0">
                <a:solidFill>
                  <a:srgbClr val="FFFFFF"/>
                </a:solidFill>
                <a:latin typeface="Calibri"/>
                <a:cs typeface="Calibri"/>
              </a:rPr>
              <a:t>p</a:t>
            </a:r>
            <a:r>
              <a:rPr sz="3100" spc="-5" dirty="0">
                <a:solidFill>
                  <a:srgbClr val="FFFFFF"/>
                </a:solidFill>
                <a:latin typeface="Calibri"/>
                <a:cs typeface="Calibri"/>
              </a:rPr>
              <a:t>l</a:t>
            </a:r>
            <a:r>
              <a:rPr sz="3100" spc="-40" dirty="0">
                <a:solidFill>
                  <a:srgbClr val="FFFFFF"/>
                </a:solidFill>
                <a:latin typeface="Calibri"/>
                <a:cs typeface="Calibri"/>
              </a:rPr>
              <a:t>emen</a:t>
            </a:r>
            <a:r>
              <a:rPr sz="3100" spc="-60" dirty="0">
                <a:solidFill>
                  <a:srgbClr val="FFFFFF"/>
                </a:solidFill>
                <a:latin typeface="Calibri"/>
                <a:cs typeface="Calibri"/>
              </a:rPr>
              <a:t>t</a:t>
            </a:r>
            <a:r>
              <a:rPr sz="3100" spc="-40" dirty="0">
                <a:solidFill>
                  <a:srgbClr val="FFFFFF"/>
                </a:solidFill>
                <a:latin typeface="Calibri"/>
                <a:cs typeface="Calibri"/>
              </a:rPr>
              <a:t>a</a:t>
            </a:r>
            <a:r>
              <a:rPr sz="3100" spc="-5" dirty="0">
                <a:solidFill>
                  <a:srgbClr val="FFFFFF"/>
                </a:solidFill>
                <a:latin typeface="Calibri"/>
                <a:cs typeface="Calibri"/>
              </a:rPr>
              <a:t>ti</a:t>
            </a:r>
            <a:r>
              <a:rPr sz="3100" spc="-15" dirty="0">
                <a:solidFill>
                  <a:srgbClr val="FFFFFF"/>
                </a:solidFill>
                <a:latin typeface="Calibri"/>
                <a:cs typeface="Calibri"/>
              </a:rPr>
              <a:t>o</a:t>
            </a:r>
            <a:r>
              <a:rPr sz="3100" dirty="0">
                <a:solidFill>
                  <a:srgbClr val="FFFFFF"/>
                </a:solidFill>
                <a:latin typeface="Calibri"/>
                <a:cs typeface="Calibri"/>
              </a:rPr>
              <a:t>n </a:t>
            </a:r>
            <a:r>
              <a:rPr sz="3100" spc="-15" dirty="0">
                <a:solidFill>
                  <a:srgbClr val="FFFFFF"/>
                </a:solidFill>
                <a:latin typeface="Calibri"/>
                <a:cs typeface="Calibri"/>
              </a:rPr>
              <a:t>I</a:t>
            </a:r>
            <a:r>
              <a:rPr sz="3100" spc="-45" dirty="0">
                <a:solidFill>
                  <a:srgbClr val="FFFFFF"/>
                </a:solidFill>
                <a:latin typeface="Calibri"/>
                <a:cs typeface="Calibri"/>
              </a:rPr>
              <a:t>m</a:t>
            </a:r>
            <a:r>
              <a:rPr sz="3100" spc="-10" dirty="0">
                <a:solidFill>
                  <a:srgbClr val="FFFFFF"/>
                </a:solidFill>
                <a:latin typeface="Calibri"/>
                <a:cs typeface="Calibri"/>
              </a:rPr>
              <a:t>p</a:t>
            </a:r>
            <a:r>
              <a:rPr sz="3100" spc="-80" dirty="0">
                <a:solidFill>
                  <a:srgbClr val="FFFFFF"/>
                </a:solidFill>
                <a:latin typeface="Calibri"/>
                <a:cs typeface="Calibri"/>
              </a:rPr>
              <a:t>r</a:t>
            </a:r>
            <a:r>
              <a:rPr sz="3100" spc="-30" dirty="0">
                <a:solidFill>
                  <a:srgbClr val="FFFFFF"/>
                </a:solidFill>
                <a:latin typeface="Calibri"/>
                <a:cs typeface="Calibri"/>
              </a:rPr>
              <a:t>o</a:t>
            </a:r>
            <a:r>
              <a:rPr sz="3100" spc="-55" dirty="0">
                <a:solidFill>
                  <a:srgbClr val="FFFFFF"/>
                </a:solidFill>
                <a:latin typeface="Calibri"/>
                <a:cs typeface="Calibri"/>
              </a:rPr>
              <a:t>v</a:t>
            </a:r>
            <a:r>
              <a:rPr sz="3100" spc="-40" dirty="0">
                <a:solidFill>
                  <a:srgbClr val="FFFFFF"/>
                </a:solidFill>
                <a:latin typeface="Calibri"/>
                <a:cs typeface="Calibri"/>
              </a:rPr>
              <a:t>e</a:t>
            </a:r>
            <a:r>
              <a:rPr sz="3100" dirty="0">
                <a:solidFill>
                  <a:srgbClr val="FFFFFF"/>
                </a:solidFill>
                <a:latin typeface="Calibri"/>
                <a:cs typeface="Calibri"/>
              </a:rPr>
              <a:t>d</a:t>
            </a:r>
            <a:r>
              <a:rPr sz="3100" spc="-15" dirty="0">
                <a:solidFill>
                  <a:srgbClr val="FFFFFF"/>
                </a:solidFill>
                <a:latin typeface="Calibri"/>
                <a:cs typeface="Calibri"/>
              </a:rPr>
              <a:t> O</a:t>
            </a:r>
            <a:r>
              <a:rPr sz="3100" spc="-10" dirty="0">
                <a:solidFill>
                  <a:srgbClr val="FFFFFF"/>
                </a:solidFill>
                <a:latin typeface="Calibri"/>
                <a:cs typeface="Calibri"/>
              </a:rPr>
              <a:t>p</a:t>
            </a:r>
            <a:r>
              <a:rPr sz="3100" spc="-40" dirty="0">
                <a:solidFill>
                  <a:srgbClr val="FFFFFF"/>
                </a:solidFill>
                <a:latin typeface="Calibri"/>
                <a:cs typeface="Calibri"/>
              </a:rPr>
              <a:t>e</a:t>
            </a:r>
            <a:r>
              <a:rPr sz="3100" spc="-10" dirty="0">
                <a:solidFill>
                  <a:srgbClr val="FFFFFF"/>
                </a:solidFill>
                <a:latin typeface="Calibri"/>
                <a:cs typeface="Calibri"/>
              </a:rPr>
              <a:t>n</a:t>
            </a:r>
            <a:r>
              <a:rPr sz="3100" spc="-30" dirty="0">
                <a:solidFill>
                  <a:srgbClr val="FFFFFF"/>
                </a:solidFill>
                <a:latin typeface="Calibri"/>
                <a:cs typeface="Calibri"/>
              </a:rPr>
              <a:t>G</a:t>
            </a:r>
            <a:r>
              <a:rPr sz="3100" spc="-5" dirty="0">
                <a:solidFill>
                  <a:srgbClr val="FFFFFF"/>
                </a:solidFill>
                <a:latin typeface="Calibri"/>
                <a:cs typeface="Calibri"/>
              </a:rPr>
              <a:t>L</a:t>
            </a:r>
            <a:r>
              <a:rPr sz="3100" spc="-10" dirty="0">
                <a:solidFill>
                  <a:srgbClr val="FFFFFF"/>
                </a:solidFill>
                <a:latin typeface="Calibri"/>
                <a:cs typeface="Calibri"/>
              </a:rPr>
              <a:t>:</a:t>
            </a:r>
            <a:r>
              <a:rPr sz="3100" spc="-5" dirty="0">
                <a:solidFill>
                  <a:srgbClr val="FFFFFF"/>
                </a:solidFill>
                <a:latin typeface="Calibri"/>
                <a:cs typeface="Calibri"/>
              </a:rPr>
              <a:t> </a:t>
            </a:r>
            <a:r>
              <a:rPr sz="3100" spc="-40" dirty="0">
                <a:solidFill>
                  <a:srgbClr val="FFFFFF"/>
                </a:solidFill>
                <a:latin typeface="Calibri"/>
                <a:cs typeface="Calibri"/>
              </a:rPr>
              <a:t>N</a:t>
            </a:r>
            <a:r>
              <a:rPr sz="3100" spc="-25" dirty="0">
                <a:solidFill>
                  <a:srgbClr val="FFFFFF"/>
                </a:solidFill>
                <a:latin typeface="Calibri"/>
                <a:cs typeface="Calibri"/>
              </a:rPr>
              <a:t>v</a:t>
            </a:r>
            <a:r>
              <a:rPr sz="3100" spc="-5" dirty="0">
                <a:solidFill>
                  <a:srgbClr val="FFFFFF"/>
                </a:solidFill>
                <a:latin typeface="Calibri"/>
                <a:cs typeface="Calibri"/>
              </a:rPr>
              <a:t>i</a:t>
            </a:r>
            <a:r>
              <a:rPr sz="3100" spc="-10" dirty="0">
                <a:solidFill>
                  <a:srgbClr val="FFFFFF"/>
                </a:solidFill>
                <a:latin typeface="Calibri"/>
                <a:cs typeface="Calibri"/>
              </a:rPr>
              <a:t>d</a:t>
            </a:r>
            <a:r>
              <a:rPr sz="3100" spc="-5" dirty="0">
                <a:solidFill>
                  <a:srgbClr val="FFFFFF"/>
                </a:solidFill>
                <a:latin typeface="Calibri"/>
                <a:cs typeface="Calibri"/>
              </a:rPr>
              <a:t>i</a:t>
            </a:r>
            <a:r>
              <a:rPr sz="3100" dirty="0">
                <a:solidFill>
                  <a:srgbClr val="FFFFFF"/>
                </a:solidFill>
                <a:latin typeface="Calibri"/>
                <a:cs typeface="Calibri"/>
              </a:rPr>
              <a:t>a</a:t>
            </a:r>
            <a:r>
              <a:rPr sz="3100" spc="-15" dirty="0">
                <a:solidFill>
                  <a:srgbClr val="FFFFFF"/>
                </a:solidFill>
                <a:latin typeface="Calibri"/>
                <a:cs typeface="Calibri"/>
              </a:rPr>
              <a:t> o</a:t>
            </a:r>
            <a:r>
              <a:rPr sz="3100" dirty="0">
                <a:solidFill>
                  <a:srgbClr val="FFFFFF"/>
                </a:solidFill>
                <a:latin typeface="Calibri"/>
                <a:cs typeface="Calibri"/>
              </a:rPr>
              <a:t>r</a:t>
            </a:r>
            <a:r>
              <a:rPr sz="3100" spc="-15" dirty="0">
                <a:solidFill>
                  <a:srgbClr val="FFFFFF"/>
                </a:solidFill>
                <a:latin typeface="Calibri"/>
                <a:cs typeface="Calibri"/>
              </a:rPr>
              <a:t> </a:t>
            </a:r>
            <a:r>
              <a:rPr sz="3100" spc="-40" dirty="0">
                <a:solidFill>
                  <a:srgbClr val="FFFFFF"/>
                </a:solidFill>
                <a:latin typeface="Calibri"/>
                <a:cs typeface="Calibri"/>
              </a:rPr>
              <a:t>A</a:t>
            </a:r>
            <a:r>
              <a:rPr sz="3100" spc="-25" dirty="0">
                <a:solidFill>
                  <a:srgbClr val="FFFFFF"/>
                </a:solidFill>
                <a:latin typeface="Calibri"/>
                <a:cs typeface="Calibri"/>
              </a:rPr>
              <a:t>M</a:t>
            </a:r>
            <a:r>
              <a:rPr sz="3100" dirty="0">
                <a:solidFill>
                  <a:srgbClr val="FFFFFF"/>
                </a:solidFill>
                <a:latin typeface="Calibri"/>
                <a:cs typeface="Calibri"/>
              </a:rPr>
              <a:t>D</a:t>
            </a:r>
            <a:r>
              <a:rPr sz="3100" spc="-15" dirty="0">
                <a:solidFill>
                  <a:srgbClr val="FFFFFF"/>
                </a:solidFill>
                <a:latin typeface="Calibri"/>
                <a:cs typeface="Calibri"/>
              </a:rPr>
              <a:t> </a:t>
            </a:r>
            <a:r>
              <a:rPr sz="3100" spc="-10" dirty="0">
                <a:solidFill>
                  <a:srgbClr val="FFFFFF"/>
                </a:solidFill>
                <a:latin typeface="Calibri"/>
                <a:cs typeface="Calibri"/>
              </a:rPr>
              <a:t>d</a:t>
            </a:r>
            <a:r>
              <a:rPr sz="3100" spc="-15" dirty="0">
                <a:solidFill>
                  <a:srgbClr val="FFFFFF"/>
                </a:solidFill>
                <a:latin typeface="Calibri"/>
                <a:cs typeface="Calibri"/>
              </a:rPr>
              <a:t>r</a:t>
            </a:r>
            <a:r>
              <a:rPr sz="3100" spc="-5" dirty="0">
                <a:solidFill>
                  <a:srgbClr val="FFFFFF"/>
                </a:solidFill>
                <a:latin typeface="Calibri"/>
                <a:cs typeface="Calibri"/>
              </a:rPr>
              <a:t>i</a:t>
            </a:r>
            <a:r>
              <a:rPr sz="3100" spc="-55" dirty="0">
                <a:solidFill>
                  <a:srgbClr val="FFFFFF"/>
                </a:solidFill>
                <a:latin typeface="Calibri"/>
                <a:cs typeface="Calibri"/>
              </a:rPr>
              <a:t>v</a:t>
            </a:r>
            <a:r>
              <a:rPr sz="3100" spc="-40" dirty="0">
                <a:solidFill>
                  <a:srgbClr val="FFFFFF"/>
                </a:solidFill>
                <a:latin typeface="Calibri"/>
                <a:cs typeface="Calibri"/>
              </a:rPr>
              <a:t>e</a:t>
            </a:r>
            <a:r>
              <a:rPr sz="3100" spc="-80" dirty="0">
                <a:solidFill>
                  <a:srgbClr val="FFFFFF"/>
                </a:solidFill>
                <a:latin typeface="Calibri"/>
                <a:cs typeface="Calibri"/>
              </a:rPr>
              <a:t>r</a:t>
            </a:r>
            <a:r>
              <a:rPr sz="3100" dirty="0">
                <a:solidFill>
                  <a:srgbClr val="FFFFFF"/>
                </a:solidFill>
                <a:latin typeface="Calibri"/>
                <a:cs typeface="Calibri"/>
              </a:rPr>
              <a:t>s</a:t>
            </a:r>
            <a:endParaRPr sz="3100" dirty="0">
              <a:latin typeface="Calibri"/>
              <a:cs typeface="Calibri"/>
            </a:endParaRPr>
          </a:p>
          <a:p>
            <a:pPr>
              <a:lnSpc>
                <a:spcPct val="100000"/>
              </a:lnSpc>
              <a:spcBef>
                <a:spcPts val="31"/>
              </a:spcBef>
              <a:buClr>
                <a:srgbClr val="FFFFFF"/>
              </a:buClr>
              <a:buFont typeface="Arial"/>
              <a:buChar char="•"/>
            </a:pPr>
            <a:endParaRPr sz="3100" dirty="0">
              <a:latin typeface="Times New Roman"/>
              <a:cs typeface="Times New Roman"/>
            </a:endParaRPr>
          </a:p>
          <a:p>
            <a:pPr marL="451484" marR="744855" indent="-438784">
              <a:lnSpc>
                <a:spcPts val="3700"/>
              </a:lnSpc>
              <a:buClr>
                <a:srgbClr val="FFFFFF"/>
              </a:buClr>
              <a:buFont typeface="Arial"/>
              <a:buChar char="•"/>
              <a:tabLst>
                <a:tab pos="452120" algn="l"/>
              </a:tabLst>
            </a:pPr>
            <a:r>
              <a:rPr sz="3100" spc="-20" dirty="0">
                <a:solidFill>
                  <a:srgbClr val="FFFFFF"/>
                </a:solidFill>
                <a:latin typeface="Calibri"/>
                <a:cs typeface="Calibri"/>
              </a:rPr>
              <a:t>M</a:t>
            </a:r>
            <a:r>
              <a:rPr sz="3100" spc="-10" dirty="0">
                <a:solidFill>
                  <a:srgbClr val="FFFFFF"/>
                </a:solidFill>
                <a:latin typeface="Calibri"/>
                <a:cs typeface="Calibri"/>
              </a:rPr>
              <a:t>a</a:t>
            </a:r>
            <a:r>
              <a:rPr sz="3100" spc="-30" dirty="0">
                <a:solidFill>
                  <a:srgbClr val="FFFFFF"/>
                </a:solidFill>
                <a:latin typeface="Calibri"/>
                <a:cs typeface="Calibri"/>
              </a:rPr>
              <a:t>c</a:t>
            </a:r>
            <a:r>
              <a:rPr sz="3100" spc="-10" dirty="0">
                <a:solidFill>
                  <a:srgbClr val="FFFFFF"/>
                </a:solidFill>
                <a:latin typeface="Calibri"/>
                <a:cs typeface="Calibri"/>
              </a:rPr>
              <a:t>:</a:t>
            </a:r>
            <a:r>
              <a:rPr sz="3100" spc="-5" dirty="0">
                <a:solidFill>
                  <a:srgbClr val="FFFFFF"/>
                </a:solidFill>
                <a:latin typeface="Calibri"/>
                <a:cs typeface="Calibri"/>
              </a:rPr>
              <a:t> </a:t>
            </a:r>
            <a:r>
              <a:rPr sz="3100" spc="-15" dirty="0">
                <a:solidFill>
                  <a:srgbClr val="FFFFFF"/>
                </a:solidFill>
                <a:latin typeface="Calibri"/>
                <a:cs typeface="Calibri"/>
              </a:rPr>
              <a:t>s</a:t>
            </a:r>
            <a:r>
              <a:rPr sz="3100" spc="-10" dirty="0">
                <a:solidFill>
                  <a:srgbClr val="FFFFFF"/>
                </a:solidFill>
                <a:latin typeface="Calibri"/>
                <a:cs typeface="Calibri"/>
              </a:rPr>
              <a:t>h</a:t>
            </a:r>
            <a:r>
              <a:rPr sz="3100" spc="-5" dirty="0">
                <a:solidFill>
                  <a:srgbClr val="FFFFFF"/>
                </a:solidFill>
                <a:latin typeface="Calibri"/>
                <a:cs typeface="Calibri"/>
              </a:rPr>
              <a:t>i</a:t>
            </a:r>
            <a:r>
              <a:rPr sz="3100" spc="-25" dirty="0">
                <a:solidFill>
                  <a:srgbClr val="FFFFFF"/>
                </a:solidFill>
                <a:latin typeface="Calibri"/>
                <a:cs typeface="Calibri"/>
              </a:rPr>
              <a:t>p</a:t>
            </a:r>
            <a:r>
              <a:rPr sz="3100" dirty="0">
                <a:solidFill>
                  <a:srgbClr val="FFFFFF"/>
                </a:solidFill>
                <a:latin typeface="Calibri"/>
                <a:cs typeface="Calibri"/>
              </a:rPr>
              <a:t>s</a:t>
            </a:r>
            <a:r>
              <a:rPr sz="3100" spc="-20" dirty="0">
                <a:solidFill>
                  <a:srgbClr val="FFFFFF"/>
                </a:solidFill>
                <a:latin typeface="Calibri"/>
                <a:cs typeface="Calibri"/>
              </a:rPr>
              <a:t> </a:t>
            </a:r>
            <a:r>
              <a:rPr sz="3100" spc="-45" dirty="0">
                <a:solidFill>
                  <a:srgbClr val="FFFFFF"/>
                </a:solidFill>
                <a:latin typeface="Calibri"/>
                <a:cs typeface="Calibri"/>
              </a:rPr>
              <a:t>w</a:t>
            </a:r>
            <a:r>
              <a:rPr sz="3100" spc="-5" dirty="0">
                <a:solidFill>
                  <a:srgbClr val="FFFFFF"/>
                </a:solidFill>
                <a:latin typeface="Calibri"/>
                <a:cs typeface="Calibri"/>
              </a:rPr>
              <a:t>i</a:t>
            </a:r>
            <a:r>
              <a:rPr sz="3100" spc="-20" dirty="0">
                <a:solidFill>
                  <a:srgbClr val="FFFFFF"/>
                </a:solidFill>
                <a:latin typeface="Calibri"/>
                <a:cs typeface="Calibri"/>
              </a:rPr>
              <a:t>t</a:t>
            </a:r>
            <a:r>
              <a:rPr sz="3100" dirty="0">
                <a:solidFill>
                  <a:srgbClr val="FFFFFF"/>
                </a:solidFill>
                <a:latin typeface="Calibri"/>
                <a:cs typeface="Calibri"/>
              </a:rPr>
              <a:t>h</a:t>
            </a:r>
            <a:r>
              <a:rPr sz="3100" spc="-15" dirty="0">
                <a:solidFill>
                  <a:srgbClr val="FFFFFF"/>
                </a:solidFill>
                <a:latin typeface="Calibri"/>
                <a:cs typeface="Calibri"/>
              </a:rPr>
              <a:t> </a:t>
            </a:r>
            <a:r>
              <a:rPr sz="3100" spc="-20" dirty="0">
                <a:solidFill>
                  <a:srgbClr val="FFFFFF"/>
                </a:solidFill>
                <a:latin typeface="Calibri"/>
                <a:cs typeface="Calibri"/>
              </a:rPr>
              <a:t>t</a:t>
            </a:r>
            <a:r>
              <a:rPr sz="3100" spc="-10" dirty="0">
                <a:solidFill>
                  <a:srgbClr val="FFFFFF"/>
                </a:solidFill>
                <a:latin typeface="Calibri"/>
                <a:cs typeface="Calibri"/>
              </a:rPr>
              <a:t>h</a:t>
            </a:r>
            <a:r>
              <a:rPr sz="3100" spc="-20" dirty="0">
                <a:solidFill>
                  <a:srgbClr val="FFFFFF"/>
                </a:solidFill>
                <a:latin typeface="Calibri"/>
                <a:cs typeface="Calibri"/>
              </a:rPr>
              <a:t>e</a:t>
            </a:r>
            <a:r>
              <a:rPr sz="3100" spc="-25" dirty="0">
                <a:solidFill>
                  <a:srgbClr val="FFFFFF"/>
                </a:solidFill>
                <a:latin typeface="Calibri"/>
                <a:cs typeface="Calibri"/>
              </a:rPr>
              <a:t> </a:t>
            </a:r>
            <a:r>
              <a:rPr sz="3100" spc="-15" dirty="0">
                <a:solidFill>
                  <a:srgbClr val="FFFFFF"/>
                </a:solidFill>
                <a:latin typeface="Calibri"/>
                <a:cs typeface="Calibri"/>
              </a:rPr>
              <a:t>O</a:t>
            </a:r>
            <a:r>
              <a:rPr sz="3100" spc="-10" dirty="0">
                <a:solidFill>
                  <a:srgbClr val="FFFFFF"/>
                </a:solidFill>
                <a:latin typeface="Calibri"/>
                <a:cs typeface="Calibri"/>
              </a:rPr>
              <a:t>S</a:t>
            </a:r>
            <a:r>
              <a:rPr sz="3100" dirty="0">
                <a:solidFill>
                  <a:srgbClr val="FFFFFF"/>
                </a:solidFill>
                <a:latin typeface="Calibri"/>
                <a:cs typeface="Calibri"/>
              </a:rPr>
              <a:t>.</a:t>
            </a:r>
            <a:r>
              <a:rPr sz="3100" spc="-10" dirty="0">
                <a:solidFill>
                  <a:srgbClr val="FFFFFF"/>
                </a:solidFill>
                <a:latin typeface="Calibri"/>
                <a:cs typeface="Calibri"/>
              </a:rPr>
              <a:t> </a:t>
            </a:r>
            <a:r>
              <a:rPr sz="3100" spc="-40" dirty="0">
                <a:solidFill>
                  <a:srgbClr val="FFFFFF"/>
                </a:solidFill>
                <a:latin typeface="Calibri"/>
                <a:cs typeface="Calibri"/>
              </a:rPr>
              <a:t>A</a:t>
            </a:r>
            <a:r>
              <a:rPr sz="3100" spc="-10" dirty="0">
                <a:solidFill>
                  <a:srgbClr val="FFFFFF"/>
                </a:solidFill>
                <a:latin typeface="Calibri"/>
                <a:cs typeface="Calibri"/>
              </a:rPr>
              <a:t>pp</a:t>
            </a:r>
            <a:r>
              <a:rPr sz="3100" spc="-5" dirty="0">
                <a:solidFill>
                  <a:srgbClr val="FFFFFF"/>
                </a:solidFill>
                <a:latin typeface="Calibri"/>
                <a:cs typeface="Calibri"/>
              </a:rPr>
              <a:t>l</a:t>
            </a:r>
            <a:r>
              <a:rPr sz="3100" spc="-20" dirty="0">
                <a:solidFill>
                  <a:srgbClr val="FFFFFF"/>
                </a:solidFill>
                <a:latin typeface="Calibri"/>
                <a:cs typeface="Calibri"/>
              </a:rPr>
              <a:t>e</a:t>
            </a:r>
            <a:r>
              <a:rPr sz="3100" spc="-25" dirty="0">
                <a:solidFill>
                  <a:srgbClr val="FFFFFF"/>
                </a:solidFill>
                <a:latin typeface="Calibri"/>
                <a:cs typeface="Calibri"/>
              </a:rPr>
              <a:t> </a:t>
            </a:r>
            <a:r>
              <a:rPr sz="3100" spc="-10" dirty="0">
                <a:solidFill>
                  <a:srgbClr val="FFFFFF"/>
                </a:solidFill>
                <a:latin typeface="Calibri"/>
                <a:cs typeface="Calibri"/>
              </a:rPr>
              <a:t>ann</a:t>
            </a:r>
            <a:r>
              <a:rPr sz="3100" spc="-15" dirty="0">
                <a:solidFill>
                  <a:srgbClr val="FFFFFF"/>
                </a:solidFill>
                <a:latin typeface="Calibri"/>
                <a:cs typeface="Calibri"/>
              </a:rPr>
              <a:t>o</a:t>
            </a:r>
            <a:r>
              <a:rPr sz="3100" spc="-10" dirty="0">
                <a:solidFill>
                  <a:srgbClr val="FFFFFF"/>
                </a:solidFill>
                <a:latin typeface="Calibri"/>
                <a:cs typeface="Calibri"/>
              </a:rPr>
              <a:t>un</a:t>
            </a:r>
            <a:r>
              <a:rPr sz="3100" spc="-30" dirty="0">
                <a:solidFill>
                  <a:srgbClr val="FFFFFF"/>
                </a:solidFill>
                <a:latin typeface="Calibri"/>
                <a:cs typeface="Calibri"/>
              </a:rPr>
              <a:t>c</a:t>
            </a:r>
            <a:r>
              <a:rPr sz="3100" spc="-40" dirty="0">
                <a:solidFill>
                  <a:srgbClr val="FFFFFF"/>
                </a:solidFill>
                <a:latin typeface="Calibri"/>
                <a:cs typeface="Calibri"/>
              </a:rPr>
              <a:t>e</a:t>
            </a:r>
            <a:r>
              <a:rPr sz="3100" dirty="0">
                <a:solidFill>
                  <a:srgbClr val="FFFFFF"/>
                </a:solidFill>
                <a:latin typeface="Calibri"/>
                <a:cs typeface="Calibri"/>
              </a:rPr>
              <a:t>d </a:t>
            </a:r>
            <a:r>
              <a:rPr sz="3100" spc="-10" dirty="0">
                <a:solidFill>
                  <a:srgbClr val="FFFFFF"/>
                </a:solidFill>
                <a:latin typeface="Calibri"/>
                <a:cs typeface="Calibri"/>
              </a:rPr>
              <a:t>d</a:t>
            </a:r>
            <a:r>
              <a:rPr sz="3100" spc="-20" dirty="0">
                <a:solidFill>
                  <a:srgbClr val="FFFFFF"/>
                </a:solidFill>
                <a:latin typeface="Calibri"/>
                <a:cs typeface="Calibri"/>
              </a:rPr>
              <a:t>e</a:t>
            </a:r>
            <a:r>
              <a:rPr sz="3100" spc="-10" dirty="0">
                <a:solidFill>
                  <a:srgbClr val="FFFFFF"/>
                </a:solidFill>
                <a:latin typeface="Calibri"/>
                <a:cs typeface="Calibri"/>
              </a:rPr>
              <a:t>p</a:t>
            </a:r>
            <a:r>
              <a:rPr sz="3100" spc="-55" dirty="0">
                <a:solidFill>
                  <a:srgbClr val="FFFFFF"/>
                </a:solidFill>
                <a:latin typeface="Calibri"/>
                <a:cs typeface="Calibri"/>
              </a:rPr>
              <a:t>r</a:t>
            </a:r>
            <a:r>
              <a:rPr sz="3100" spc="-40" dirty="0">
                <a:solidFill>
                  <a:srgbClr val="FFFFFF"/>
                </a:solidFill>
                <a:latin typeface="Calibri"/>
                <a:cs typeface="Calibri"/>
              </a:rPr>
              <a:t>e</a:t>
            </a:r>
            <a:r>
              <a:rPr sz="3100" spc="-55" dirty="0">
                <a:solidFill>
                  <a:srgbClr val="FFFFFF"/>
                </a:solidFill>
                <a:latin typeface="Calibri"/>
                <a:cs typeface="Calibri"/>
              </a:rPr>
              <a:t>c</a:t>
            </a:r>
            <a:r>
              <a:rPr sz="3100" spc="-40" dirty="0">
                <a:solidFill>
                  <a:srgbClr val="FFFFFF"/>
                </a:solidFill>
                <a:latin typeface="Calibri"/>
                <a:cs typeface="Calibri"/>
              </a:rPr>
              <a:t>a</a:t>
            </a:r>
            <a:r>
              <a:rPr sz="3100" spc="-10" dirty="0">
                <a:solidFill>
                  <a:srgbClr val="FFFFFF"/>
                </a:solidFill>
                <a:latin typeface="Calibri"/>
                <a:cs typeface="Calibri"/>
              </a:rPr>
              <a:t>t</a:t>
            </a:r>
            <a:r>
              <a:rPr sz="3100" spc="-5" dirty="0">
                <a:solidFill>
                  <a:srgbClr val="FFFFFF"/>
                </a:solidFill>
                <a:latin typeface="Calibri"/>
                <a:cs typeface="Calibri"/>
              </a:rPr>
              <a:t>i</a:t>
            </a:r>
            <a:r>
              <a:rPr sz="3100" spc="-15" dirty="0">
                <a:solidFill>
                  <a:srgbClr val="FFFFFF"/>
                </a:solidFill>
                <a:latin typeface="Calibri"/>
                <a:cs typeface="Calibri"/>
              </a:rPr>
              <a:t>o</a:t>
            </a:r>
            <a:r>
              <a:rPr sz="3100" dirty="0">
                <a:solidFill>
                  <a:srgbClr val="FFFFFF"/>
                </a:solidFill>
                <a:latin typeface="Calibri"/>
                <a:cs typeface="Calibri"/>
              </a:rPr>
              <a:t>n</a:t>
            </a:r>
            <a:r>
              <a:rPr sz="3100" spc="-15" dirty="0">
                <a:solidFill>
                  <a:srgbClr val="FFFFFF"/>
                </a:solidFill>
                <a:latin typeface="Calibri"/>
                <a:cs typeface="Calibri"/>
              </a:rPr>
              <a:t> </a:t>
            </a:r>
            <a:r>
              <a:rPr sz="3100" spc="-5" dirty="0">
                <a:solidFill>
                  <a:srgbClr val="FFFFFF"/>
                </a:solidFill>
                <a:latin typeface="Calibri"/>
                <a:cs typeface="Calibri"/>
              </a:rPr>
              <a:t>i</a:t>
            </a:r>
            <a:r>
              <a:rPr sz="3100" dirty="0">
                <a:solidFill>
                  <a:srgbClr val="FFFFFF"/>
                </a:solidFill>
                <a:latin typeface="Calibri"/>
                <a:cs typeface="Calibri"/>
              </a:rPr>
              <a:t>n</a:t>
            </a:r>
            <a:r>
              <a:rPr sz="3100" spc="-15" dirty="0">
                <a:solidFill>
                  <a:srgbClr val="FFFFFF"/>
                </a:solidFill>
                <a:latin typeface="Calibri"/>
                <a:cs typeface="Calibri"/>
              </a:rPr>
              <a:t> </a:t>
            </a:r>
            <a:r>
              <a:rPr sz="3100" spc="-30" dirty="0">
                <a:solidFill>
                  <a:srgbClr val="FFFFFF"/>
                </a:solidFill>
                <a:latin typeface="Calibri"/>
                <a:cs typeface="Calibri"/>
              </a:rPr>
              <a:t>2018</a:t>
            </a:r>
            <a:r>
              <a:rPr sz="3100" spc="-10" dirty="0">
                <a:solidFill>
                  <a:srgbClr val="FFFFFF"/>
                </a:solidFill>
                <a:latin typeface="Calibri"/>
                <a:cs typeface="Calibri"/>
              </a:rPr>
              <a:t>, bu</a:t>
            </a:r>
            <a:r>
              <a:rPr sz="3100" dirty="0">
                <a:solidFill>
                  <a:srgbClr val="FFFFFF"/>
                </a:solidFill>
                <a:latin typeface="Calibri"/>
                <a:cs typeface="Calibri"/>
              </a:rPr>
              <a:t>t</a:t>
            </a:r>
            <a:r>
              <a:rPr sz="3100" spc="-10" dirty="0">
                <a:solidFill>
                  <a:srgbClr val="FFFFFF"/>
                </a:solidFill>
                <a:latin typeface="Calibri"/>
                <a:cs typeface="Calibri"/>
              </a:rPr>
              <a:t> Op</a:t>
            </a:r>
            <a:r>
              <a:rPr sz="3100" spc="-20" dirty="0">
                <a:solidFill>
                  <a:srgbClr val="FFFFFF"/>
                </a:solidFill>
                <a:latin typeface="Calibri"/>
                <a:cs typeface="Calibri"/>
              </a:rPr>
              <a:t>e</a:t>
            </a:r>
            <a:r>
              <a:rPr sz="3100" spc="-10" dirty="0">
                <a:solidFill>
                  <a:srgbClr val="FFFFFF"/>
                </a:solidFill>
                <a:latin typeface="Calibri"/>
                <a:cs typeface="Calibri"/>
              </a:rPr>
              <a:t>nG</a:t>
            </a:r>
            <a:r>
              <a:rPr sz="3100" dirty="0">
                <a:solidFill>
                  <a:srgbClr val="FFFFFF"/>
                </a:solidFill>
                <a:latin typeface="Calibri"/>
                <a:cs typeface="Calibri"/>
              </a:rPr>
              <a:t>L</a:t>
            </a:r>
            <a:r>
              <a:rPr sz="3100" spc="-15" dirty="0">
                <a:solidFill>
                  <a:srgbClr val="FFFFFF"/>
                </a:solidFill>
                <a:latin typeface="Calibri"/>
                <a:cs typeface="Calibri"/>
              </a:rPr>
              <a:t> </a:t>
            </a:r>
            <a:r>
              <a:rPr sz="3100" spc="-55" dirty="0">
                <a:solidFill>
                  <a:srgbClr val="FFFFFF"/>
                </a:solidFill>
                <a:latin typeface="Calibri"/>
                <a:cs typeface="Calibri"/>
              </a:rPr>
              <a:t>c</a:t>
            </a:r>
            <a:r>
              <a:rPr sz="3100" spc="-15" dirty="0">
                <a:solidFill>
                  <a:srgbClr val="FFFFFF"/>
                </a:solidFill>
                <a:latin typeface="Calibri"/>
                <a:cs typeface="Calibri"/>
              </a:rPr>
              <a:t>o</a:t>
            </a:r>
            <a:r>
              <a:rPr sz="3100" spc="-40" dirty="0">
                <a:solidFill>
                  <a:srgbClr val="FFFFFF"/>
                </a:solidFill>
                <a:latin typeface="Calibri"/>
                <a:cs typeface="Calibri"/>
              </a:rPr>
              <a:t>n</a:t>
            </a:r>
            <a:r>
              <a:rPr sz="3100" spc="-10" dirty="0">
                <a:solidFill>
                  <a:srgbClr val="FFFFFF"/>
                </a:solidFill>
                <a:latin typeface="Calibri"/>
                <a:cs typeface="Calibri"/>
              </a:rPr>
              <a:t>t</a:t>
            </a:r>
            <a:r>
              <a:rPr sz="3100" spc="-5" dirty="0">
                <a:solidFill>
                  <a:srgbClr val="FFFFFF"/>
                </a:solidFill>
                <a:latin typeface="Calibri"/>
                <a:cs typeface="Calibri"/>
              </a:rPr>
              <a:t>i</a:t>
            </a:r>
            <a:r>
              <a:rPr sz="3100" spc="-10" dirty="0">
                <a:solidFill>
                  <a:srgbClr val="FFFFFF"/>
                </a:solidFill>
                <a:latin typeface="Calibri"/>
                <a:cs typeface="Calibri"/>
              </a:rPr>
              <a:t>nu</a:t>
            </a:r>
            <a:r>
              <a:rPr sz="3100" spc="-20" dirty="0">
                <a:solidFill>
                  <a:srgbClr val="FFFFFF"/>
                </a:solidFill>
                <a:latin typeface="Calibri"/>
                <a:cs typeface="Calibri"/>
              </a:rPr>
              <a:t>e</a:t>
            </a:r>
            <a:r>
              <a:rPr sz="3100" dirty="0">
                <a:solidFill>
                  <a:srgbClr val="FFFFFF"/>
                </a:solidFill>
                <a:latin typeface="Calibri"/>
                <a:cs typeface="Calibri"/>
              </a:rPr>
              <a:t>s </a:t>
            </a:r>
            <a:r>
              <a:rPr sz="3100" spc="-40" dirty="0">
                <a:solidFill>
                  <a:srgbClr val="FFFFFF"/>
                </a:solidFill>
                <a:latin typeface="Calibri"/>
                <a:cs typeface="Calibri"/>
              </a:rPr>
              <a:t>t</a:t>
            </a:r>
            <a:r>
              <a:rPr sz="3100" dirty="0">
                <a:solidFill>
                  <a:srgbClr val="FFFFFF"/>
                </a:solidFill>
                <a:latin typeface="Calibri"/>
                <a:cs typeface="Calibri"/>
              </a:rPr>
              <a:t>o</a:t>
            </a:r>
            <a:r>
              <a:rPr sz="3100" spc="-20" dirty="0">
                <a:solidFill>
                  <a:srgbClr val="FFFFFF"/>
                </a:solidFill>
                <a:latin typeface="Calibri"/>
                <a:cs typeface="Calibri"/>
              </a:rPr>
              <a:t> </a:t>
            </a:r>
            <a:r>
              <a:rPr sz="3100" spc="-75" dirty="0">
                <a:solidFill>
                  <a:srgbClr val="FFFFFF"/>
                </a:solidFill>
                <a:latin typeface="Calibri"/>
                <a:cs typeface="Calibri"/>
              </a:rPr>
              <a:t>w</a:t>
            </a:r>
            <a:r>
              <a:rPr sz="3100" spc="-15" dirty="0">
                <a:solidFill>
                  <a:srgbClr val="FFFFFF"/>
                </a:solidFill>
                <a:latin typeface="Calibri"/>
                <a:cs typeface="Calibri"/>
              </a:rPr>
              <a:t>o</a:t>
            </a:r>
            <a:r>
              <a:rPr sz="3100" spc="-30" dirty="0">
                <a:solidFill>
                  <a:srgbClr val="FFFFFF"/>
                </a:solidFill>
                <a:latin typeface="Calibri"/>
                <a:cs typeface="Calibri"/>
              </a:rPr>
              <a:t>r</a:t>
            </a:r>
            <a:r>
              <a:rPr sz="3100" spc="-35" dirty="0">
                <a:solidFill>
                  <a:srgbClr val="FFFFFF"/>
                </a:solidFill>
                <a:latin typeface="Calibri"/>
                <a:cs typeface="Calibri"/>
              </a:rPr>
              <a:t>k</a:t>
            </a:r>
            <a:r>
              <a:rPr sz="3100" dirty="0">
                <a:solidFill>
                  <a:srgbClr val="FFFFFF"/>
                </a:solidFill>
                <a:latin typeface="Calibri"/>
                <a:cs typeface="Calibri"/>
              </a:rPr>
              <a:t>.</a:t>
            </a:r>
            <a:endParaRPr sz="3100" dirty="0">
              <a:latin typeface="Calibri"/>
              <a:cs typeface="Calibri"/>
            </a:endParaRPr>
          </a:p>
        </p:txBody>
      </p:sp>
      <p:sp>
        <p:nvSpPr>
          <p:cNvPr id="4" name="object 3">
            <a:extLst>
              <a:ext uri="{FF2B5EF4-FFF2-40B4-BE49-F238E27FC236}">
                <a16:creationId xmlns:a16="http://schemas.microsoft.com/office/drawing/2014/main" id="{8094BD6F-88AE-084E-A1DA-28470B805FC4}"/>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39</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707630" y="6807160"/>
            <a:ext cx="110489" cy="184666"/>
          </a:xfrm>
          <a:prstGeom prst="rect">
            <a:avLst/>
          </a:prstGeom>
        </p:spPr>
        <p:txBody>
          <a:bodyPr vert="horz" wrap="square" lIns="0" tIns="0" rIns="0" bIns="0" rtlCol="0">
            <a:spAutoFit/>
          </a:bodyPr>
          <a:lstStyle/>
          <a:p>
            <a:pPr marL="12700">
              <a:lnSpc>
                <a:spcPct val="100000"/>
              </a:lnSpc>
            </a:pPr>
            <a:r>
              <a:rPr lang="en-US" sz="1200" dirty="0">
                <a:solidFill>
                  <a:srgbClr val="FFFFFF"/>
                </a:solidFill>
                <a:latin typeface="Arial"/>
                <a:cs typeface="Arial"/>
              </a:rPr>
              <a:t>4</a:t>
            </a:r>
            <a:endParaRPr sz="1200" dirty="0">
              <a:latin typeface="Arial"/>
              <a:cs typeface="Arial"/>
            </a:endParaRPr>
          </a:p>
        </p:txBody>
      </p:sp>
      <p:sp>
        <p:nvSpPr>
          <p:cNvPr id="3" name="object 3"/>
          <p:cNvSpPr txBox="1"/>
          <p:nvPr/>
        </p:nvSpPr>
        <p:spPr>
          <a:xfrm>
            <a:off x="1056408" y="685305"/>
            <a:ext cx="6106392" cy="538609"/>
          </a:xfrm>
          <a:prstGeom prst="rect">
            <a:avLst/>
          </a:prstGeom>
        </p:spPr>
        <p:txBody>
          <a:bodyPr vert="horz" wrap="square" lIns="0" tIns="0" rIns="0" bIns="0" rtlCol="0">
            <a:spAutoFit/>
          </a:bodyPr>
          <a:lstStyle/>
          <a:p>
            <a:pPr marL="12700">
              <a:lnSpc>
                <a:spcPts val="4165"/>
              </a:lnSpc>
            </a:pPr>
            <a:r>
              <a:rPr lang="en-US" sz="3500" dirty="0">
                <a:solidFill>
                  <a:srgbClr val="FFFF00"/>
                </a:solidFill>
                <a:latin typeface="Arial"/>
                <a:cs typeface="Arial"/>
              </a:rPr>
              <a:t>What is Computer Graphics?</a:t>
            </a:r>
            <a:endParaRPr lang="en-US" sz="3500" dirty="0">
              <a:latin typeface="Arial"/>
              <a:cs typeface="Arial"/>
            </a:endParaRPr>
          </a:p>
        </p:txBody>
      </p:sp>
      <p:sp>
        <p:nvSpPr>
          <p:cNvPr id="4" name="object 4"/>
          <p:cNvSpPr txBox="1"/>
          <p:nvPr/>
        </p:nvSpPr>
        <p:spPr>
          <a:xfrm>
            <a:off x="1071052" y="1418362"/>
            <a:ext cx="8188959" cy="954107"/>
          </a:xfrm>
          <a:prstGeom prst="rect">
            <a:avLst/>
          </a:prstGeom>
        </p:spPr>
        <p:txBody>
          <a:bodyPr vert="horz" wrap="square" lIns="0" tIns="0" rIns="0" bIns="0" rtlCol="0">
            <a:spAutoFit/>
          </a:bodyPr>
          <a:lstStyle/>
          <a:p>
            <a:pPr marL="12700">
              <a:lnSpc>
                <a:spcPct val="100000"/>
              </a:lnSpc>
            </a:pPr>
            <a:r>
              <a:rPr lang="en-US" sz="3100" i="1" spc="-25" dirty="0">
                <a:solidFill>
                  <a:srgbClr val="FFFFFF"/>
                </a:solidFill>
                <a:latin typeface="Arial"/>
                <a:cs typeface="Arial"/>
              </a:rPr>
              <a:t>Computer graphics </a:t>
            </a:r>
            <a:r>
              <a:rPr lang="en-US" sz="3100" spc="-25" dirty="0">
                <a:solidFill>
                  <a:srgbClr val="FFFFFF"/>
                </a:solidFill>
                <a:latin typeface="Arial"/>
                <a:cs typeface="Arial"/>
              </a:rPr>
              <a:t>deals with all aspects of creating images with a computer</a:t>
            </a:r>
            <a:r>
              <a:rPr sz="3100" spc="-30" dirty="0">
                <a:solidFill>
                  <a:srgbClr val="FFFFFF"/>
                </a:solidFill>
                <a:latin typeface="Arial"/>
                <a:cs typeface="Arial"/>
              </a:rPr>
              <a:t>:</a:t>
            </a:r>
            <a:endParaRPr sz="3100" dirty="0">
              <a:latin typeface="Arial"/>
              <a:cs typeface="Arial"/>
            </a:endParaRPr>
          </a:p>
        </p:txBody>
      </p:sp>
      <p:sp>
        <p:nvSpPr>
          <p:cNvPr id="5" name="object 5"/>
          <p:cNvSpPr txBox="1"/>
          <p:nvPr/>
        </p:nvSpPr>
        <p:spPr>
          <a:xfrm>
            <a:off x="1071052" y="2565058"/>
            <a:ext cx="6455410" cy="1383649"/>
          </a:xfrm>
          <a:prstGeom prst="rect">
            <a:avLst/>
          </a:prstGeom>
        </p:spPr>
        <p:txBody>
          <a:bodyPr vert="horz" wrap="square" lIns="0" tIns="0" rIns="0" bIns="0" rtlCol="0">
            <a:spAutoFit/>
          </a:bodyPr>
          <a:lstStyle/>
          <a:p>
            <a:pPr marL="469900" marR="2516505" indent="-457200">
              <a:lnSpc>
                <a:spcPts val="3700"/>
              </a:lnSpc>
              <a:buFont typeface="Arial" panose="020B0604020202020204" pitchFamily="34" charset="0"/>
              <a:buChar char="•"/>
            </a:pPr>
            <a:r>
              <a:rPr lang="en-US" sz="2700" dirty="0">
                <a:solidFill>
                  <a:schemeClr val="bg1"/>
                </a:solidFill>
                <a:latin typeface="Arial"/>
                <a:cs typeface="Arial"/>
              </a:rPr>
              <a:t>Hardware</a:t>
            </a:r>
          </a:p>
          <a:p>
            <a:pPr marL="469900" marR="2516505" indent="-457200">
              <a:lnSpc>
                <a:spcPts val="3700"/>
              </a:lnSpc>
              <a:buFont typeface="Arial" panose="020B0604020202020204" pitchFamily="34" charset="0"/>
              <a:buChar char="•"/>
            </a:pPr>
            <a:r>
              <a:rPr lang="en-US" sz="2700" dirty="0">
                <a:solidFill>
                  <a:schemeClr val="bg1"/>
                </a:solidFill>
                <a:latin typeface="Arial"/>
                <a:cs typeface="Arial"/>
              </a:rPr>
              <a:t>Software</a:t>
            </a:r>
          </a:p>
          <a:p>
            <a:pPr marL="469900" marR="2516505" indent="-457200">
              <a:lnSpc>
                <a:spcPts val="3700"/>
              </a:lnSpc>
              <a:buFont typeface="Arial" panose="020B0604020202020204" pitchFamily="34" charset="0"/>
              <a:buChar char="•"/>
            </a:pPr>
            <a:r>
              <a:rPr lang="en-US" sz="2700" dirty="0">
                <a:solidFill>
                  <a:schemeClr val="bg1"/>
                </a:solidFill>
                <a:latin typeface="Arial"/>
                <a:cs typeface="Arial"/>
              </a:rPr>
              <a:t>Applications</a:t>
            </a:r>
          </a:p>
        </p:txBody>
      </p:sp>
      <p:grpSp>
        <p:nvGrpSpPr>
          <p:cNvPr id="11" name="Group 10">
            <a:extLst>
              <a:ext uri="{FF2B5EF4-FFF2-40B4-BE49-F238E27FC236}">
                <a16:creationId xmlns:a16="http://schemas.microsoft.com/office/drawing/2014/main" id="{64CCC358-8AD5-C7A3-EF9F-6170B8E017E6}"/>
              </a:ext>
            </a:extLst>
          </p:cNvPr>
          <p:cNvGrpSpPr/>
          <p:nvPr/>
        </p:nvGrpSpPr>
        <p:grpSpPr>
          <a:xfrm>
            <a:off x="4572000" y="2619902"/>
            <a:ext cx="5031432" cy="3939822"/>
            <a:chOff x="4809490" y="2619902"/>
            <a:chExt cx="5031432" cy="3939822"/>
          </a:xfrm>
        </p:grpSpPr>
        <p:pic>
          <p:nvPicPr>
            <p:cNvPr id="9" name="Picture 8" descr="A group of people working on a computer&#10;&#10;Description automatically generated">
              <a:extLst>
                <a:ext uri="{FF2B5EF4-FFF2-40B4-BE49-F238E27FC236}">
                  <a16:creationId xmlns:a16="http://schemas.microsoft.com/office/drawing/2014/main" id="{BB10D134-A846-6BD7-53EE-CCFC5A31CE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490" y="2619902"/>
              <a:ext cx="4706620" cy="3939822"/>
            </a:xfrm>
            <a:prstGeom prst="rect">
              <a:avLst/>
            </a:prstGeom>
          </p:spPr>
        </p:pic>
        <p:sp>
          <p:nvSpPr>
            <p:cNvPr id="10" name="object 13">
              <a:extLst>
                <a:ext uri="{FF2B5EF4-FFF2-40B4-BE49-F238E27FC236}">
                  <a16:creationId xmlns:a16="http://schemas.microsoft.com/office/drawing/2014/main" id="{37A45BC5-81B4-BE5A-5566-91F4C8318CFF}"/>
                </a:ext>
              </a:extLst>
            </p:cNvPr>
            <p:cNvSpPr txBox="1"/>
            <p:nvPr/>
          </p:nvSpPr>
          <p:spPr>
            <a:xfrm>
              <a:off x="9610090" y="3842365"/>
              <a:ext cx="230832" cy="1494897"/>
            </a:xfrm>
            <a:prstGeom prst="rect">
              <a:avLst/>
            </a:prstGeom>
          </p:spPr>
          <p:txBody>
            <a:bodyPr vert="vert270" wrap="square" lIns="0" tIns="0" rIns="0" bIns="0" rtlCol="0">
              <a:spAutoFit/>
            </a:bodyPr>
            <a:lstStyle/>
            <a:p>
              <a:pPr marL="12700">
                <a:lnSpc>
                  <a:spcPct val="100000"/>
                </a:lnSpc>
              </a:pPr>
              <a:r>
                <a:rPr sz="1500" spc="20" dirty="0">
                  <a:solidFill>
                    <a:srgbClr val="008000"/>
                  </a:solidFill>
                  <a:latin typeface="Arial"/>
                  <a:cs typeface="Arial"/>
                </a:rPr>
                <a:t>S</a:t>
              </a:r>
              <a:r>
                <a:rPr sz="1500" spc="15" dirty="0">
                  <a:solidFill>
                    <a:srgbClr val="008000"/>
                  </a:solidFill>
                  <a:latin typeface="Arial"/>
                  <a:cs typeface="Arial"/>
                </a:rPr>
                <a:t>ource</a:t>
              </a:r>
              <a:r>
                <a:rPr sz="1500" dirty="0">
                  <a:solidFill>
                    <a:srgbClr val="008000"/>
                  </a:solidFill>
                  <a:latin typeface="Arial"/>
                  <a:cs typeface="Arial"/>
                </a:rPr>
                <a:t>:</a:t>
              </a:r>
              <a:r>
                <a:rPr sz="1500" spc="35" dirty="0">
                  <a:solidFill>
                    <a:srgbClr val="008000"/>
                  </a:solidFill>
                  <a:latin typeface="Arial"/>
                  <a:cs typeface="Arial"/>
                </a:rPr>
                <a:t> </a:t>
              </a:r>
              <a:r>
                <a:rPr lang="en-US" sz="1500" spc="35" dirty="0" err="1">
                  <a:solidFill>
                    <a:srgbClr val="008000"/>
                  </a:solidFill>
                  <a:latin typeface="Arial"/>
                  <a:cs typeface="Arial"/>
                </a:rPr>
                <a:t>freepik</a:t>
              </a:r>
              <a:r>
                <a:rPr sz="1500" dirty="0">
                  <a:solidFill>
                    <a:srgbClr val="008000"/>
                  </a:solidFill>
                  <a:latin typeface="Arial"/>
                  <a:cs typeface="Arial"/>
                </a:rPr>
                <a:t>.</a:t>
              </a:r>
              <a:endParaRPr sz="1500" dirty="0">
                <a:latin typeface="Arial"/>
                <a:cs typeface="Arial"/>
              </a:endParaRPr>
            </a:p>
          </p:txBody>
        </p:sp>
      </p:grpSp>
    </p:spTree>
    <p:extLst>
      <p:ext uri="{BB962C8B-B14F-4D97-AF65-F5344CB8AC3E}">
        <p14:creationId xmlns:p14="http://schemas.microsoft.com/office/powerpoint/2010/main" val="230012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ct val="100000"/>
              </a:lnSpc>
            </a:pPr>
            <a:r>
              <a:rPr spc="-30" dirty="0"/>
              <a:t>Cho</a:t>
            </a:r>
            <a:r>
              <a:rPr spc="-10" dirty="0"/>
              <a:t>i</a:t>
            </a:r>
            <a:r>
              <a:rPr spc="-25" dirty="0"/>
              <a:t>c</a:t>
            </a:r>
            <a:r>
              <a:rPr dirty="0"/>
              <a:t>e</a:t>
            </a:r>
            <a:r>
              <a:rPr spc="-35" dirty="0"/>
              <a:t> </a:t>
            </a:r>
            <a:r>
              <a:rPr spc="-25" dirty="0"/>
              <a:t>o</a:t>
            </a:r>
            <a:r>
              <a:rPr dirty="0"/>
              <a:t>f</a:t>
            </a:r>
            <a:r>
              <a:rPr spc="-25" dirty="0"/>
              <a:t> </a:t>
            </a:r>
            <a:r>
              <a:rPr spc="-30" dirty="0"/>
              <a:t>P</a:t>
            </a:r>
            <a:r>
              <a:rPr spc="-15" dirty="0"/>
              <a:t>r</a:t>
            </a:r>
            <a:r>
              <a:rPr spc="-30" dirty="0"/>
              <a:t>og</a:t>
            </a:r>
            <a:r>
              <a:rPr spc="-15" dirty="0"/>
              <a:t>r</a:t>
            </a:r>
            <a:r>
              <a:rPr spc="-30" dirty="0"/>
              <a:t>a</a:t>
            </a:r>
            <a:r>
              <a:rPr spc="-35" dirty="0"/>
              <a:t>mm</a:t>
            </a:r>
            <a:r>
              <a:rPr spc="-10" dirty="0"/>
              <a:t>i</a:t>
            </a:r>
            <a:r>
              <a:rPr spc="-30" dirty="0"/>
              <a:t>n</a:t>
            </a:r>
            <a:r>
              <a:rPr dirty="0"/>
              <a:t>g</a:t>
            </a:r>
            <a:r>
              <a:rPr spc="-45" dirty="0"/>
              <a:t> </a:t>
            </a:r>
            <a:r>
              <a:rPr spc="-25" dirty="0"/>
              <a:t>Language</a:t>
            </a:r>
          </a:p>
        </p:txBody>
      </p:sp>
      <p:sp>
        <p:nvSpPr>
          <p:cNvPr id="3" name="object 3"/>
          <p:cNvSpPr txBox="1"/>
          <p:nvPr/>
        </p:nvSpPr>
        <p:spPr>
          <a:xfrm>
            <a:off x="1215046" y="2144815"/>
            <a:ext cx="7493634" cy="4175502"/>
          </a:xfrm>
          <a:prstGeom prst="rect">
            <a:avLst/>
          </a:prstGeom>
        </p:spPr>
        <p:txBody>
          <a:bodyPr vert="horz" wrap="square" lIns="0" tIns="0" rIns="0" bIns="0" rtlCol="0">
            <a:spAutoFit/>
          </a:bodyPr>
          <a:lstStyle/>
          <a:p>
            <a:pPr marL="226060" indent="-213360">
              <a:lnSpc>
                <a:spcPct val="100000"/>
              </a:lnSpc>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dirty="0">
                <a:solidFill>
                  <a:srgbClr val="FFFFFF"/>
                </a:solidFill>
                <a:latin typeface="Arial"/>
                <a:cs typeface="Arial"/>
              </a:rPr>
              <a:t>li</a:t>
            </a:r>
            <a:r>
              <a:rPr sz="2700" spc="-5" dirty="0">
                <a:solidFill>
                  <a:srgbClr val="FFFFFF"/>
                </a:solidFill>
                <a:latin typeface="Arial"/>
                <a:cs typeface="Arial"/>
              </a:rPr>
              <a:t>v</a:t>
            </a:r>
            <a:r>
              <a:rPr sz="2700" dirty="0">
                <a:solidFill>
                  <a:srgbClr val="FFFFFF"/>
                </a:solidFill>
                <a:latin typeface="Arial"/>
                <a:cs typeface="Arial"/>
              </a:rPr>
              <a:t>es</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lo</a:t>
            </a:r>
            <a:r>
              <a:rPr sz="2700" spc="-5" dirty="0">
                <a:solidFill>
                  <a:srgbClr val="FFFFFF"/>
                </a:solidFill>
                <a:latin typeface="Arial"/>
                <a:cs typeface="Arial"/>
              </a:rPr>
              <a:t>s</a:t>
            </a:r>
            <a:r>
              <a:rPr sz="2700" dirty="0">
                <a:solidFill>
                  <a:srgbClr val="FFFFFF"/>
                </a:solidFill>
                <a:latin typeface="Arial"/>
                <a:cs typeface="Arial"/>
              </a:rPr>
              <a:t>e</a:t>
            </a:r>
            <a:r>
              <a:rPr sz="2700" spc="-10" dirty="0">
                <a:solidFill>
                  <a:srgbClr val="FFFFFF"/>
                </a:solidFill>
                <a:latin typeface="Arial"/>
                <a:cs typeface="Arial"/>
              </a:rPr>
              <a:t> t</a:t>
            </a:r>
            <a:r>
              <a:rPr sz="2700" dirty="0">
                <a:solidFill>
                  <a:srgbClr val="FFFFFF"/>
                </a:solidFill>
                <a:latin typeface="Arial"/>
                <a:cs typeface="Arial"/>
              </a:rPr>
              <a:t>o</a:t>
            </a:r>
            <a:r>
              <a:rPr sz="2700" spc="-10" dirty="0">
                <a:solidFill>
                  <a:srgbClr val="FFFFFF"/>
                </a:solidFill>
                <a:latin typeface="Arial"/>
                <a:cs typeface="Arial"/>
              </a:rPr>
              <a:t> t</a:t>
            </a:r>
            <a:r>
              <a:rPr sz="2700" spc="-5" dirty="0">
                <a:solidFill>
                  <a:srgbClr val="FFFFFF"/>
                </a:solidFill>
                <a:latin typeface="Arial"/>
                <a:cs typeface="Arial"/>
              </a:rPr>
              <a:t>h</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ha</a:t>
            </a:r>
            <a:r>
              <a:rPr sz="2700" dirty="0">
                <a:solidFill>
                  <a:srgbClr val="FFFFFF"/>
                </a:solidFill>
                <a:latin typeface="Arial"/>
                <a:cs typeface="Arial"/>
              </a:rPr>
              <a:t>r</a:t>
            </a:r>
            <a:r>
              <a:rPr sz="2700" spc="-5" dirty="0">
                <a:solidFill>
                  <a:srgbClr val="FFFFFF"/>
                </a:solidFill>
                <a:latin typeface="Arial"/>
                <a:cs typeface="Arial"/>
              </a:rPr>
              <a:t>d</a:t>
            </a:r>
            <a:r>
              <a:rPr sz="2700" spc="-10" dirty="0">
                <a:solidFill>
                  <a:srgbClr val="FFFFFF"/>
                </a:solidFill>
                <a:latin typeface="Arial"/>
                <a:cs typeface="Arial"/>
              </a:rPr>
              <a:t>w</a:t>
            </a:r>
            <a:r>
              <a:rPr sz="2700" spc="-5" dirty="0">
                <a:solidFill>
                  <a:srgbClr val="FFFFFF"/>
                </a:solidFill>
                <a:latin typeface="Arial"/>
                <a:cs typeface="Arial"/>
              </a:rPr>
              <a:t>a</a:t>
            </a:r>
            <a:r>
              <a:rPr sz="2700" dirty="0">
                <a:solidFill>
                  <a:srgbClr val="FFFFFF"/>
                </a:solidFill>
                <a:latin typeface="Arial"/>
                <a:cs typeface="Arial"/>
              </a:rPr>
              <a:t>re</a:t>
            </a:r>
            <a:endParaRPr lang="en-US" sz="2700" dirty="0">
              <a:solidFill>
                <a:srgbClr val="FFFFFF"/>
              </a:solidFill>
              <a:latin typeface="Arial"/>
              <a:cs typeface="Arial"/>
            </a:endParaRPr>
          </a:p>
          <a:p>
            <a:pPr marL="226060" indent="-213360">
              <a:lnSpc>
                <a:spcPct val="100000"/>
              </a:lnSpc>
              <a:buClr>
                <a:srgbClr val="FFFFFF"/>
              </a:buClr>
              <a:buFont typeface="Arial"/>
              <a:buChar char="•"/>
              <a:tabLst>
                <a:tab pos="226695" algn="l"/>
              </a:tabLst>
            </a:pPr>
            <a:endParaRPr sz="2700" dirty="0">
              <a:latin typeface="Arial"/>
              <a:cs typeface="Arial"/>
            </a:endParaRPr>
          </a:p>
          <a:p>
            <a:pPr marL="226060" indent="-213360">
              <a:lnSpc>
                <a:spcPct val="100000"/>
              </a:lnSpc>
              <a:spcBef>
                <a:spcPts val="140"/>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dirty="0">
                <a:solidFill>
                  <a:srgbClr val="FFFFFF"/>
                </a:solidFill>
                <a:latin typeface="Arial"/>
                <a:cs typeface="Arial"/>
              </a:rPr>
              <a:t>is</a:t>
            </a:r>
            <a:r>
              <a:rPr sz="2700" spc="-15" dirty="0">
                <a:solidFill>
                  <a:srgbClr val="FFFFFF"/>
                </a:solidFill>
                <a:latin typeface="Arial"/>
                <a:cs typeface="Arial"/>
              </a:rPr>
              <a:t> </a:t>
            </a:r>
            <a:r>
              <a:rPr sz="2700" spc="-5" dirty="0">
                <a:solidFill>
                  <a:srgbClr val="FFFFFF"/>
                </a:solidFill>
                <a:latin typeface="Arial"/>
                <a:cs typeface="Arial"/>
              </a:rPr>
              <a:t>no</a:t>
            </a:r>
            <a:r>
              <a:rPr sz="2700" dirty="0">
                <a:solidFill>
                  <a:srgbClr val="FFFFFF"/>
                </a:solidFill>
                <a:latin typeface="Arial"/>
                <a:cs typeface="Arial"/>
              </a:rPr>
              <a:t>t</a:t>
            </a:r>
            <a:r>
              <a:rPr sz="2700" spc="-15" dirty="0">
                <a:solidFill>
                  <a:srgbClr val="FFFFFF"/>
                </a:solidFill>
                <a:latin typeface="Arial"/>
                <a:cs typeface="Arial"/>
              </a:rPr>
              <a:t> </a:t>
            </a:r>
            <a:r>
              <a:rPr sz="2700" spc="-5" dirty="0">
                <a:solidFill>
                  <a:srgbClr val="FFFFFF"/>
                </a:solidFill>
                <a:latin typeface="Arial"/>
                <a:cs typeface="Arial"/>
              </a:rPr>
              <a:t>obje</a:t>
            </a:r>
            <a:r>
              <a:rPr sz="2700" spc="-10" dirty="0">
                <a:solidFill>
                  <a:srgbClr val="FFFFFF"/>
                </a:solidFill>
                <a:latin typeface="Arial"/>
                <a:cs typeface="Arial"/>
              </a:rPr>
              <a:t>c</a:t>
            </a:r>
            <a:r>
              <a:rPr sz="2700" spc="-15" dirty="0">
                <a:solidFill>
                  <a:srgbClr val="FFFFFF"/>
                </a:solidFill>
                <a:latin typeface="Arial"/>
                <a:cs typeface="Arial"/>
              </a:rPr>
              <a:t>t</a:t>
            </a:r>
            <a:r>
              <a:rPr sz="2700" dirty="0">
                <a:solidFill>
                  <a:srgbClr val="FFFFFF"/>
                </a:solidFill>
                <a:latin typeface="Arial"/>
                <a:cs typeface="Arial"/>
              </a:rPr>
              <a:t>-</a:t>
            </a:r>
            <a:r>
              <a:rPr sz="2700" spc="-5" dirty="0">
                <a:solidFill>
                  <a:srgbClr val="FFFFFF"/>
                </a:solidFill>
                <a:latin typeface="Arial"/>
                <a:cs typeface="Arial"/>
              </a:rPr>
              <a:t>o</a:t>
            </a:r>
            <a:r>
              <a:rPr sz="2700" dirty="0">
                <a:solidFill>
                  <a:srgbClr val="FFFFFF"/>
                </a:solidFill>
                <a:latin typeface="Arial"/>
                <a:cs typeface="Arial"/>
              </a:rPr>
              <a:t>r</a:t>
            </a:r>
            <a:r>
              <a:rPr sz="2700" spc="-5" dirty="0">
                <a:solidFill>
                  <a:srgbClr val="FFFFFF"/>
                </a:solidFill>
                <a:latin typeface="Arial"/>
                <a:cs typeface="Arial"/>
              </a:rPr>
              <a:t>iented</a:t>
            </a:r>
            <a:endParaRPr lang="en-US" sz="2700" spc="-5" dirty="0">
              <a:solidFill>
                <a:srgbClr val="FFFFFF"/>
              </a:solidFill>
              <a:latin typeface="Arial"/>
              <a:cs typeface="Arial"/>
            </a:endParaRPr>
          </a:p>
          <a:p>
            <a:pPr marL="226060" indent="-213360">
              <a:lnSpc>
                <a:spcPct val="100000"/>
              </a:lnSpc>
              <a:spcBef>
                <a:spcPts val="140"/>
              </a:spcBef>
              <a:buClr>
                <a:srgbClr val="FFFFFF"/>
              </a:buClr>
              <a:buFont typeface="Arial"/>
              <a:buChar char="•"/>
              <a:tabLst>
                <a:tab pos="226695" algn="l"/>
              </a:tabLst>
            </a:pPr>
            <a:endParaRPr sz="2700" dirty="0">
              <a:latin typeface="Arial"/>
              <a:cs typeface="Arial"/>
            </a:endParaRPr>
          </a:p>
          <a:p>
            <a:pPr marL="226060" indent="-213360">
              <a:lnSpc>
                <a:spcPct val="100000"/>
              </a:lnSpc>
              <a:spcBef>
                <a:spcPts val="670"/>
              </a:spcBef>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dirty="0">
                <a:solidFill>
                  <a:srgbClr val="FFFFFF"/>
                </a:solidFill>
                <a:latin typeface="Arial"/>
                <a:cs typeface="Arial"/>
              </a:rPr>
              <a:t>is</a:t>
            </a:r>
            <a:r>
              <a:rPr sz="2700" spc="-15" dirty="0">
                <a:solidFill>
                  <a:srgbClr val="FFFFFF"/>
                </a:solidFill>
                <a:latin typeface="Arial"/>
                <a:cs typeface="Arial"/>
              </a:rPr>
              <a:t> </a:t>
            </a:r>
            <a:r>
              <a:rPr sz="2700" spc="-5" dirty="0">
                <a:solidFill>
                  <a:srgbClr val="FFFFFF"/>
                </a:solidFill>
                <a:latin typeface="Arial"/>
                <a:cs typeface="Arial"/>
              </a:rPr>
              <a:t>no</a:t>
            </a:r>
            <a:r>
              <a:rPr sz="2700" dirty="0">
                <a:solidFill>
                  <a:srgbClr val="FFFFFF"/>
                </a:solidFill>
                <a:latin typeface="Arial"/>
                <a:cs typeface="Arial"/>
              </a:rPr>
              <a:t>t</a:t>
            </a:r>
            <a:r>
              <a:rPr sz="2700" spc="-15" dirty="0">
                <a:solidFill>
                  <a:srgbClr val="FFFFFF"/>
                </a:solidFill>
                <a:latin typeface="Arial"/>
                <a:cs typeface="Arial"/>
              </a:rPr>
              <a:t> </a:t>
            </a:r>
            <a:r>
              <a:rPr sz="2700" dirty="0">
                <a:solidFill>
                  <a:srgbClr val="FFFFFF"/>
                </a:solidFill>
                <a:latin typeface="Arial"/>
                <a:cs typeface="Arial"/>
              </a:rPr>
              <a:t>a</a:t>
            </a:r>
            <a:r>
              <a:rPr sz="2700" spc="-10" dirty="0">
                <a:solidFill>
                  <a:srgbClr val="FFFFFF"/>
                </a:solidFill>
                <a:latin typeface="Arial"/>
                <a:cs typeface="Arial"/>
              </a:rPr>
              <a:t> f</a:t>
            </a:r>
            <a:r>
              <a:rPr sz="2700" spc="-5" dirty="0">
                <a:solidFill>
                  <a:srgbClr val="FFFFFF"/>
                </a:solidFill>
                <a:latin typeface="Arial"/>
                <a:cs typeface="Arial"/>
              </a:rPr>
              <a:t>un</a:t>
            </a:r>
            <a:r>
              <a:rPr sz="2700" spc="-10" dirty="0">
                <a:solidFill>
                  <a:srgbClr val="FFFFFF"/>
                </a:solidFill>
                <a:latin typeface="Arial"/>
                <a:cs typeface="Arial"/>
              </a:rPr>
              <a:t>ct</a:t>
            </a:r>
            <a:r>
              <a:rPr sz="2700" dirty="0">
                <a:solidFill>
                  <a:srgbClr val="FFFFFF"/>
                </a:solidFill>
                <a:latin typeface="Arial"/>
                <a:cs typeface="Arial"/>
              </a:rPr>
              <a:t>i</a:t>
            </a:r>
            <a:r>
              <a:rPr sz="2700" spc="-5" dirty="0">
                <a:solidFill>
                  <a:srgbClr val="FFFFFF"/>
                </a:solidFill>
                <a:latin typeface="Arial"/>
                <a:cs typeface="Arial"/>
              </a:rPr>
              <a:t>ona</a:t>
            </a:r>
            <a:r>
              <a:rPr sz="2700" dirty="0">
                <a:solidFill>
                  <a:srgbClr val="FFFFFF"/>
                </a:solidFill>
                <a:latin typeface="Arial"/>
                <a:cs typeface="Arial"/>
              </a:rPr>
              <a:t>l</a:t>
            </a:r>
            <a:r>
              <a:rPr sz="2700" spc="-5" dirty="0">
                <a:solidFill>
                  <a:srgbClr val="FFFFFF"/>
                </a:solidFill>
                <a:latin typeface="Arial"/>
                <a:cs typeface="Arial"/>
              </a:rPr>
              <a:t> </a:t>
            </a:r>
            <a:r>
              <a:rPr sz="2700" dirty="0">
                <a:solidFill>
                  <a:srgbClr val="FFFFFF"/>
                </a:solidFill>
                <a:latin typeface="Arial"/>
                <a:cs typeface="Arial"/>
              </a:rPr>
              <a:t>l</a:t>
            </a:r>
            <a:r>
              <a:rPr sz="2700" spc="-5" dirty="0">
                <a:solidFill>
                  <a:srgbClr val="FFFFFF"/>
                </a:solidFill>
                <a:latin typeface="Arial"/>
                <a:cs typeface="Arial"/>
              </a:rPr>
              <a:t>anguag</a:t>
            </a:r>
            <a:r>
              <a:rPr sz="2700" dirty="0">
                <a:solidFill>
                  <a:srgbClr val="FFFFFF"/>
                </a:solidFill>
                <a:latin typeface="Arial"/>
                <a:cs typeface="Arial"/>
              </a:rPr>
              <a:t>e</a:t>
            </a:r>
            <a:r>
              <a:rPr sz="2700" spc="-10"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a</a:t>
            </a:r>
            <a:r>
              <a:rPr sz="2700" dirty="0">
                <a:solidFill>
                  <a:srgbClr val="FFFFFF"/>
                </a:solidFill>
                <a:latin typeface="Arial"/>
                <a:cs typeface="Arial"/>
              </a:rPr>
              <a:t>s</a:t>
            </a:r>
            <a:r>
              <a:rPr sz="2700" spc="-15" dirty="0">
                <a:solidFill>
                  <a:srgbClr val="FFFFFF"/>
                </a:solidFill>
                <a:latin typeface="Arial"/>
                <a:cs typeface="Arial"/>
              </a:rPr>
              <a:t> </a:t>
            </a:r>
            <a:r>
              <a:rPr sz="2700" dirty="0">
                <a:solidFill>
                  <a:srgbClr val="FFFFFF"/>
                </a:solidFill>
                <a:latin typeface="Arial"/>
                <a:cs typeface="Arial"/>
              </a:rPr>
              <a:t>i</a:t>
            </a:r>
            <a:r>
              <a:rPr sz="2700" spc="-5" dirty="0">
                <a:solidFill>
                  <a:srgbClr val="FFFFFF"/>
                </a:solidFill>
                <a:latin typeface="Arial"/>
                <a:cs typeface="Arial"/>
              </a:rPr>
              <a:t>n</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ML</a:t>
            </a:r>
            <a:r>
              <a:rPr sz="2700" dirty="0">
                <a:solidFill>
                  <a:srgbClr val="FFFFFF"/>
                </a:solidFill>
                <a:latin typeface="Arial"/>
                <a:cs typeface="Arial"/>
              </a:rPr>
              <a:t>)</a:t>
            </a:r>
            <a:endParaRPr lang="en-US" sz="2700" dirty="0">
              <a:solidFill>
                <a:srgbClr val="FFFFFF"/>
              </a:solidFill>
              <a:latin typeface="Arial"/>
              <a:cs typeface="Arial"/>
            </a:endParaRPr>
          </a:p>
          <a:p>
            <a:pPr marL="226060" indent="-213360">
              <a:lnSpc>
                <a:spcPct val="100000"/>
              </a:lnSpc>
              <a:spcBef>
                <a:spcPts val="670"/>
              </a:spcBef>
              <a:buClr>
                <a:srgbClr val="FFFFFF"/>
              </a:buClr>
              <a:buFont typeface="Arial"/>
              <a:buChar char="•"/>
              <a:tabLst>
                <a:tab pos="226695" algn="l"/>
              </a:tabLst>
            </a:pPr>
            <a:endParaRPr sz="2700" dirty="0">
              <a:latin typeface="Arial"/>
              <a:cs typeface="Arial"/>
            </a:endParaRPr>
          </a:p>
          <a:p>
            <a:pPr marL="226060" indent="-213360">
              <a:lnSpc>
                <a:spcPct val="100000"/>
              </a:lnSpc>
              <a:spcBef>
                <a:spcPts val="550"/>
              </a:spcBef>
              <a:buClr>
                <a:srgbClr val="FFFFFF"/>
              </a:buClr>
              <a:buFont typeface="Arial"/>
              <a:buChar char="•"/>
              <a:tabLst>
                <a:tab pos="226695" algn="l"/>
              </a:tabLst>
            </a:pPr>
            <a:r>
              <a:rPr sz="2700" spc="-5" dirty="0">
                <a:solidFill>
                  <a:srgbClr val="FFFFFF"/>
                </a:solidFill>
                <a:latin typeface="Arial"/>
                <a:cs typeface="Arial"/>
              </a:rPr>
              <a:t>Us</a:t>
            </a:r>
            <a:r>
              <a:rPr sz="2700" dirty="0">
                <a:solidFill>
                  <a:srgbClr val="FFFFFF"/>
                </a:solidFill>
                <a:latin typeface="Arial"/>
                <a:cs typeface="Arial"/>
              </a:rPr>
              <a:t>e</a:t>
            </a:r>
            <a:r>
              <a:rPr sz="2700" spc="-10" dirty="0">
                <a:solidFill>
                  <a:srgbClr val="FFFFFF"/>
                </a:solidFill>
                <a:latin typeface="Arial"/>
                <a:cs typeface="Arial"/>
              </a:rPr>
              <a:t> </a:t>
            </a:r>
            <a:r>
              <a:rPr sz="2700" dirty="0">
                <a:solidFill>
                  <a:srgbClr val="FFFFFF"/>
                </a:solidFill>
                <a:latin typeface="Arial"/>
                <a:cs typeface="Arial"/>
              </a:rPr>
              <a:t>C</a:t>
            </a:r>
            <a:r>
              <a:rPr sz="2700" spc="-10" dirty="0">
                <a:solidFill>
                  <a:srgbClr val="FFFFFF"/>
                </a:solidFill>
                <a:latin typeface="Arial"/>
                <a:cs typeface="Arial"/>
              </a:rPr>
              <a:t> t</a:t>
            </a:r>
            <a:r>
              <a:rPr sz="2700" dirty="0">
                <a:solidFill>
                  <a:srgbClr val="FFFFFF"/>
                </a:solidFill>
                <a:latin typeface="Arial"/>
                <a:cs typeface="Arial"/>
              </a:rPr>
              <a:t>o</a:t>
            </a:r>
            <a:r>
              <a:rPr sz="2700" spc="-10" dirty="0">
                <a:solidFill>
                  <a:srgbClr val="FFFFFF"/>
                </a:solidFill>
                <a:latin typeface="Arial"/>
                <a:cs typeface="Arial"/>
              </a:rPr>
              <a:t> </a:t>
            </a:r>
            <a:r>
              <a:rPr sz="2700" spc="-5" dirty="0">
                <a:solidFill>
                  <a:srgbClr val="FFFFFF"/>
                </a:solidFill>
                <a:latin typeface="Arial"/>
                <a:cs typeface="Arial"/>
              </a:rPr>
              <a:t>e</a:t>
            </a:r>
            <a:r>
              <a:rPr sz="2700" spc="-10" dirty="0">
                <a:solidFill>
                  <a:srgbClr val="FFFFFF"/>
                </a:solidFill>
                <a:latin typeface="Arial"/>
                <a:cs typeface="Arial"/>
              </a:rPr>
              <a:t>x</a:t>
            </a:r>
            <a:r>
              <a:rPr sz="2700" spc="-5" dirty="0">
                <a:solidFill>
                  <a:srgbClr val="FFFFFF"/>
                </a:solidFill>
                <a:latin typeface="Arial"/>
                <a:cs typeface="Arial"/>
              </a:rPr>
              <a:t>po</a:t>
            </a:r>
            <a:r>
              <a:rPr sz="2700" spc="-10" dirty="0">
                <a:solidFill>
                  <a:srgbClr val="FFFFFF"/>
                </a:solidFill>
                <a:latin typeface="Arial"/>
                <a:cs typeface="Arial"/>
              </a:rPr>
              <a:t>s</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e</a:t>
            </a:r>
            <a:r>
              <a:rPr sz="2700" spc="-10" dirty="0">
                <a:solidFill>
                  <a:srgbClr val="FFFFFF"/>
                </a:solidFill>
                <a:latin typeface="Arial"/>
                <a:cs typeface="Arial"/>
              </a:rPr>
              <a:t>x</a:t>
            </a:r>
            <a:r>
              <a:rPr sz="2700" spc="-5" dirty="0">
                <a:solidFill>
                  <a:srgbClr val="FFFFFF"/>
                </a:solidFill>
                <a:latin typeface="Arial"/>
                <a:cs typeface="Arial"/>
              </a:rPr>
              <a:t>ploi</a:t>
            </a:r>
            <a:r>
              <a:rPr sz="2700" dirty="0">
                <a:solidFill>
                  <a:srgbClr val="FFFFFF"/>
                </a:solidFill>
                <a:latin typeface="Arial"/>
                <a:cs typeface="Arial"/>
              </a:rPr>
              <a:t>t</a:t>
            </a:r>
            <a:r>
              <a:rPr sz="2700" spc="-10" dirty="0">
                <a:solidFill>
                  <a:srgbClr val="FFFFFF"/>
                </a:solidFill>
                <a:latin typeface="Arial"/>
                <a:cs typeface="Arial"/>
              </a:rPr>
              <a:t> </a:t>
            </a:r>
            <a:r>
              <a:rPr sz="2700" dirty="0">
                <a:solidFill>
                  <a:srgbClr val="FFFFFF"/>
                </a:solidFill>
                <a:latin typeface="Arial"/>
                <a:cs typeface="Arial"/>
              </a:rPr>
              <a:t>lo</a:t>
            </a:r>
            <a:r>
              <a:rPr sz="2700" spc="-5" dirty="0">
                <a:solidFill>
                  <a:srgbClr val="FFFFFF"/>
                </a:solidFill>
                <a:latin typeface="Arial"/>
                <a:cs typeface="Arial"/>
              </a:rPr>
              <a:t>w</a:t>
            </a:r>
            <a:r>
              <a:rPr sz="2700" dirty="0">
                <a:solidFill>
                  <a:srgbClr val="FFFFFF"/>
                </a:solidFill>
                <a:latin typeface="Arial"/>
                <a:cs typeface="Arial"/>
              </a:rPr>
              <a:t>-le</a:t>
            </a:r>
            <a:r>
              <a:rPr sz="2700" spc="-5" dirty="0">
                <a:solidFill>
                  <a:srgbClr val="FFFFFF"/>
                </a:solidFill>
                <a:latin typeface="Arial"/>
                <a:cs typeface="Arial"/>
              </a:rPr>
              <a:t>v</a:t>
            </a:r>
            <a:r>
              <a:rPr sz="2700" dirty="0">
                <a:solidFill>
                  <a:srgbClr val="FFFFFF"/>
                </a:solidFill>
                <a:latin typeface="Arial"/>
                <a:cs typeface="Arial"/>
              </a:rPr>
              <a:t>el</a:t>
            </a:r>
            <a:r>
              <a:rPr sz="2700" spc="-10" dirty="0">
                <a:solidFill>
                  <a:srgbClr val="FFFFFF"/>
                </a:solidFill>
                <a:latin typeface="Arial"/>
                <a:cs typeface="Arial"/>
              </a:rPr>
              <a:t> </a:t>
            </a:r>
            <a:r>
              <a:rPr sz="2700" spc="-5" dirty="0">
                <a:solidFill>
                  <a:srgbClr val="FFFFFF"/>
                </a:solidFill>
                <a:latin typeface="Arial"/>
                <a:cs typeface="Arial"/>
              </a:rPr>
              <a:t>details</a:t>
            </a:r>
            <a:endParaRPr lang="en-US" sz="2700" spc="-5" dirty="0">
              <a:solidFill>
                <a:srgbClr val="FFFFFF"/>
              </a:solidFill>
              <a:latin typeface="Arial"/>
              <a:cs typeface="Arial"/>
            </a:endParaRPr>
          </a:p>
          <a:p>
            <a:pPr marL="226060" indent="-213360">
              <a:lnSpc>
                <a:spcPct val="100000"/>
              </a:lnSpc>
              <a:spcBef>
                <a:spcPts val="550"/>
              </a:spcBef>
              <a:buClr>
                <a:srgbClr val="FFFFFF"/>
              </a:buClr>
              <a:buFont typeface="Arial"/>
              <a:buChar char="•"/>
              <a:tabLst>
                <a:tab pos="226695" algn="l"/>
              </a:tabLst>
            </a:pPr>
            <a:endParaRPr sz="2700" dirty="0">
              <a:latin typeface="Arial"/>
              <a:cs typeface="Arial"/>
            </a:endParaRPr>
          </a:p>
          <a:p>
            <a:pPr marL="226060" indent="-213360">
              <a:lnSpc>
                <a:spcPct val="100000"/>
              </a:lnSpc>
              <a:spcBef>
                <a:spcPts val="575"/>
              </a:spcBef>
              <a:buClr>
                <a:srgbClr val="FFFFFF"/>
              </a:buClr>
              <a:buFont typeface="Arial"/>
              <a:buChar char="•"/>
              <a:tabLst>
                <a:tab pos="226695" algn="l"/>
              </a:tabLst>
            </a:pPr>
            <a:r>
              <a:rPr sz="2700" spc="-5" dirty="0">
                <a:solidFill>
                  <a:srgbClr val="FFFFFF"/>
                </a:solidFill>
                <a:latin typeface="Arial"/>
                <a:cs typeface="Arial"/>
              </a:rPr>
              <a:t>Us</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a:t>
            </a:r>
            <a:r>
              <a:rPr sz="2700" spc="-10" dirty="0">
                <a:solidFill>
                  <a:srgbClr val="FFFFFF"/>
                </a:solidFill>
                <a:latin typeface="Arial"/>
                <a:cs typeface="Arial"/>
              </a:rPr>
              <a:t> </a:t>
            </a:r>
            <a:r>
              <a:rPr sz="2700" spc="-5" dirty="0">
                <a:solidFill>
                  <a:srgbClr val="FFFFFF"/>
                </a:solidFill>
                <a:latin typeface="Arial"/>
                <a:cs typeface="Arial"/>
              </a:rPr>
              <a:t>J</a:t>
            </a:r>
            <a:r>
              <a:rPr sz="2700" dirty="0">
                <a:solidFill>
                  <a:srgbClr val="FFFFFF"/>
                </a:solidFill>
                <a:latin typeface="Arial"/>
                <a:cs typeface="Arial"/>
              </a:rPr>
              <a:t>a</a:t>
            </a:r>
            <a:r>
              <a:rPr sz="2700" spc="-5" dirty="0">
                <a:solidFill>
                  <a:srgbClr val="FFFFFF"/>
                </a:solidFill>
                <a:latin typeface="Arial"/>
                <a:cs typeface="Arial"/>
              </a:rPr>
              <a:t>v</a:t>
            </a:r>
            <a:r>
              <a:rPr sz="2700" dirty="0">
                <a:solidFill>
                  <a:srgbClr val="FFFFFF"/>
                </a:solidFill>
                <a:latin typeface="Arial"/>
                <a:cs typeface="Arial"/>
              </a:rPr>
              <a:t>a</a:t>
            </a:r>
            <a:r>
              <a:rPr sz="2700" spc="-10" dirty="0">
                <a:solidFill>
                  <a:srgbClr val="FFFFFF"/>
                </a:solidFill>
                <a:latin typeface="Arial"/>
                <a:cs typeface="Arial"/>
              </a:rPr>
              <a:t>,</a:t>
            </a:r>
            <a:r>
              <a:rPr sz="2700" spc="-15" dirty="0">
                <a:solidFill>
                  <a:srgbClr val="FFFFFF"/>
                </a:solidFill>
                <a:latin typeface="Arial"/>
                <a:cs typeface="Arial"/>
              </a:rPr>
              <a:t> </a:t>
            </a:r>
            <a:r>
              <a:rPr sz="2700" spc="-20" dirty="0">
                <a:solidFill>
                  <a:srgbClr val="FFFFFF"/>
                </a:solidFill>
                <a:latin typeface="Arial"/>
                <a:cs typeface="Arial"/>
              </a:rPr>
              <a:t>..</a:t>
            </a:r>
            <a:r>
              <a:rPr sz="2700" spc="-10" dirty="0">
                <a:solidFill>
                  <a:srgbClr val="FFFFFF"/>
                </a:solidFill>
                <a:latin typeface="Arial"/>
                <a:cs typeface="Arial"/>
              </a:rPr>
              <a:t>.</a:t>
            </a:r>
            <a:r>
              <a:rPr sz="2700" spc="-15" dirty="0">
                <a:solidFill>
                  <a:srgbClr val="FFFFFF"/>
                </a:solidFill>
                <a:latin typeface="Arial"/>
                <a:cs typeface="Arial"/>
              </a:rPr>
              <a:t> </a:t>
            </a:r>
            <a:r>
              <a:rPr sz="2700" spc="-10" dirty="0">
                <a:solidFill>
                  <a:srgbClr val="FFFFFF"/>
                </a:solidFill>
                <a:latin typeface="Arial"/>
                <a:cs typeface="Arial"/>
              </a:rPr>
              <a:t>f</a:t>
            </a:r>
            <a:r>
              <a:rPr sz="2700" spc="-5" dirty="0">
                <a:solidFill>
                  <a:srgbClr val="FFFFFF"/>
                </a:solidFill>
                <a:latin typeface="Arial"/>
                <a:cs typeface="Arial"/>
              </a:rPr>
              <a:t>o</a:t>
            </a:r>
            <a:r>
              <a:rPr sz="2700" dirty="0">
                <a:solidFill>
                  <a:srgbClr val="FFFFFF"/>
                </a:solidFill>
                <a:latin typeface="Arial"/>
                <a:cs typeface="Arial"/>
              </a:rPr>
              <a:t>r</a:t>
            </a:r>
            <a:r>
              <a:rPr sz="2700" spc="-5" dirty="0">
                <a:solidFill>
                  <a:srgbClr val="FFFFFF"/>
                </a:solidFill>
                <a:latin typeface="Arial"/>
                <a:cs typeface="Arial"/>
              </a:rPr>
              <a:t> </a:t>
            </a:r>
            <a:r>
              <a:rPr sz="2700" spc="-10" dirty="0">
                <a:solidFill>
                  <a:srgbClr val="FFFFFF"/>
                </a:solidFill>
                <a:latin typeface="Arial"/>
                <a:cs typeface="Arial"/>
              </a:rPr>
              <a:t>t</a:t>
            </a:r>
            <a:r>
              <a:rPr sz="2700" spc="-5" dirty="0">
                <a:solidFill>
                  <a:srgbClr val="FFFFFF"/>
                </a:solidFill>
                <a:latin typeface="Arial"/>
                <a:cs typeface="Arial"/>
              </a:rPr>
              <a:t>oo</a:t>
            </a:r>
            <a:r>
              <a:rPr sz="2700" dirty="0">
                <a:solidFill>
                  <a:srgbClr val="FFFFFF"/>
                </a:solidFill>
                <a:latin typeface="Arial"/>
                <a:cs typeface="Arial"/>
              </a:rPr>
              <a:t>l</a:t>
            </a:r>
            <a:r>
              <a:rPr sz="2700" spc="-10" dirty="0">
                <a:solidFill>
                  <a:srgbClr val="FFFFFF"/>
                </a:solidFill>
                <a:latin typeface="Arial"/>
                <a:cs typeface="Arial"/>
              </a:rPr>
              <a:t>k</a:t>
            </a:r>
            <a:r>
              <a:rPr sz="2700" dirty="0">
                <a:solidFill>
                  <a:srgbClr val="FFFFFF"/>
                </a:solidFill>
                <a:latin typeface="Arial"/>
                <a:cs typeface="Arial"/>
              </a:rPr>
              <a:t>i</a:t>
            </a:r>
            <a:r>
              <a:rPr sz="2700" spc="-25" dirty="0">
                <a:solidFill>
                  <a:srgbClr val="FFFFFF"/>
                </a:solidFill>
                <a:latin typeface="Arial"/>
                <a:cs typeface="Arial"/>
              </a:rPr>
              <a:t>ts</a:t>
            </a:r>
            <a:endParaRPr sz="2700" dirty="0">
              <a:latin typeface="Arial"/>
              <a:cs typeface="Arial"/>
            </a:endParaRPr>
          </a:p>
        </p:txBody>
      </p:sp>
      <p:sp>
        <p:nvSpPr>
          <p:cNvPr id="4" name="object 3">
            <a:extLst>
              <a:ext uri="{FF2B5EF4-FFF2-40B4-BE49-F238E27FC236}">
                <a16:creationId xmlns:a16="http://schemas.microsoft.com/office/drawing/2014/main" id="{97FA0238-1D1F-116A-33E4-F557D3025A2C}"/>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40</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145">
              <a:lnSpc>
                <a:spcPct val="100000"/>
              </a:lnSpc>
            </a:pPr>
            <a:r>
              <a:rPr spc="-30" dirty="0"/>
              <a:t>Ho</a:t>
            </a:r>
            <a:r>
              <a:rPr dirty="0"/>
              <a:t>w</a:t>
            </a:r>
            <a:r>
              <a:rPr spc="-45" dirty="0"/>
              <a:t> </a:t>
            </a:r>
            <a:r>
              <a:rPr spc="-30" dirty="0"/>
              <a:t>doe</a:t>
            </a:r>
            <a:r>
              <a:rPr dirty="0"/>
              <a:t>s</a:t>
            </a:r>
            <a:r>
              <a:rPr spc="-35" dirty="0"/>
              <a:t> </a:t>
            </a:r>
            <a:r>
              <a:rPr spc="-65" dirty="0"/>
              <a:t>O</a:t>
            </a:r>
            <a:r>
              <a:rPr spc="-30" dirty="0"/>
              <a:t>pen</a:t>
            </a:r>
            <a:r>
              <a:rPr spc="-65" dirty="0"/>
              <a:t>G</a:t>
            </a:r>
            <a:r>
              <a:rPr dirty="0"/>
              <a:t>L</a:t>
            </a:r>
            <a:r>
              <a:rPr spc="-165" dirty="0"/>
              <a:t> </a:t>
            </a:r>
            <a:r>
              <a:rPr spc="-30" dirty="0"/>
              <a:t>wo</a:t>
            </a:r>
            <a:r>
              <a:rPr spc="-15" dirty="0"/>
              <a:t>r</a:t>
            </a:r>
            <a:r>
              <a:rPr dirty="0"/>
              <a:t>k</a:t>
            </a:r>
            <a:r>
              <a:rPr lang="en-US" dirty="0"/>
              <a:t>?</a:t>
            </a:r>
            <a:endParaRPr dirty="0"/>
          </a:p>
        </p:txBody>
      </p:sp>
      <p:sp>
        <p:nvSpPr>
          <p:cNvPr id="4" name="object 4"/>
          <p:cNvSpPr/>
          <p:nvPr/>
        </p:nvSpPr>
        <p:spPr>
          <a:xfrm>
            <a:off x="6553200" y="2743200"/>
            <a:ext cx="2893613" cy="3587376"/>
          </a:xfrm>
          <a:prstGeom prst="rect">
            <a:avLst/>
          </a:prstGeom>
          <a:blipFill>
            <a:blip r:embed="rId3"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AF78DA9C-6AB9-C29E-CD38-883D73E60B0D}"/>
              </a:ext>
            </a:extLst>
          </p:cNvPr>
          <p:cNvSpPr txBox="1"/>
          <p:nvPr/>
        </p:nvSpPr>
        <p:spPr>
          <a:xfrm>
            <a:off x="1071052" y="1874728"/>
            <a:ext cx="6589395" cy="3246120"/>
          </a:xfrm>
          <a:prstGeom prst="rect">
            <a:avLst/>
          </a:prstGeom>
        </p:spPr>
        <p:txBody>
          <a:bodyPr vert="horz" wrap="square" lIns="0" tIns="0" rIns="0" bIns="0" rtlCol="0">
            <a:spAutoFit/>
          </a:bodyPr>
          <a:lstStyle/>
          <a:p>
            <a:pPr marL="12700">
              <a:lnSpc>
                <a:spcPct val="100000"/>
              </a:lnSpc>
            </a:pPr>
            <a:r>
              <a:rPr sz="3100" spc="-40" dirty="0">
                <a:solidFill>
                  <a:srgbClr val="FFFFFF"/>
                </a:solidFill>
                <a:latin typeface="Arial"/>
                <a:cs typeface="Arial"/>
              </a:rPr>
              <a:t>F</a:t>
            </a:r>
            <a:r>
              <a:rPr sz="3100" spc="-30" dirty="0">
                <a:solidFill>
                  <a:srgbClr val="FFFFFF"/>
                </a:solidFill>
                <a:latin typeface="Arial"/>
                <a:cs typeface="Arial"/>
              </a:rPr>
              <a:t>r</a:t>
            </a:r>
            <a:r>
              <a:rPr sz="3100" spc="-20" dirty="0">
                <a:solidFill>
                  <a:srgbClr val="FFFFFF"/>
                </a:solidFill>
                <a:latin typeface="Arial"/>
                <a:cs typeface="Arial"/>
              </a:rPr>
              <a:t>o</a:t>
            </a:r>
            <a:r>
              <a:rPr sz="3100" dirty="0">
                <a:solidFill>
                  <a:srgbClr val="FFFFFF"/>
                </a:solidFill>
                <a:latin typeface="Arial"/>
                <a:cs typeface="Arial"/>
              </a:rPr>
              <a:t>m</a:t>
            </a:r>
            <a:r>
              <a:rPr sz="3100" spc="-35" dirty="0">
                <a:solidFill>
                  <a:srgbClr val="FFFFFF"/>
                </a:solidFill>
                <a:latin typeface="Arial"/>
                <a:cs typeface="Arial"/>
              </a:rPr>
              <a:t> </a:t>
            </a:r>
            <a:r>
              <a:rPr sz="3100" spc="-20" dirty="0">
                <a:solidFill>
                  <a:srgbClr val="FFFFFF"/>
                </a:solidFill>
                <a:latin typeface="Arial"/>
                <a:cs typeface="Arial"/>
              </a:rPr>
              <a:t>th</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og</a:t>
            </a:r>
            <a:r>
              <a:rPr sz="3100" spc="-15" dirty="0">
                <a:solidFill>
                  <a:srgbClr val="FFFFFF"/>
                </a:solidFill>
                <a:latin typeface="Arial"/>
                <a:cs typeface="Arial"/>
              </a:rPr>
              <a:t>r</a:t>
            </a:r>
            <a:r>
              <a:rPr sz="3100" spc="-20" dirty="0">
                <a:solidFill>
                  <a:srgbClr val="FFFFFF"/>
                </a:solidFill>
                <a:latin typeface="Arial"/>
                <a:cs typeface="Arial"/>
              </a:rPr>
              <a:t>a</a:t>
            </a:r>
            <a:r>
              <a:rPr sz="3100" spc="-25" dirty="0">
                <a:solidFill>
                  <a:srgbClr val="FFFFFF"/>
                </a:solidFill>
                <a:latin typeface="Arial"/>
                <a:cs typeface="Arial"/>
              </a:rPr>
              <a:t>mm</a:t>
            </a:r>
            <a:r>
              <a:rPr sz="3100" spc="-20" dirty="0">
                <a:solidFill>
                  <a:srgbClr val="FFFFFF"/>
                </a:solidFill>
                <a:latin typeface="Arial"/>
                <a:cs typeface="Arial"/>
              </a:rPr>
              <a:t>e</a:t>
            </a:r>
            <a:r>
              <a:rPr sz="3100" spc="-25" dirty="0">
                <a:solidFill>
                  <a:srgbClr val="FFFFFF"/>
                </a:solidFill>
                <a:latin typeface="Arial"/>
                <a:cs typeface="Arial"/>
              </a:rPr>
              <a:t>r</a:t>
            </a:r>
            <a:r>
              <a:rPr sz="3100" spc="-15" dirty="0">
                <a:solidFill>
                  <a:srgbClr val="FFFFFF"/>
                </a:solidFill>
                <a:latin typeface="MS PGothic"/>
                <a:cs typeface="MS PGothic"/>
              </a:rPr>
              <a:t>’</a:t>
            </a:r>
            <a:r>
              <a:rPr sz="3100" dirty="0">
                <a:solidFill>
                  <a:srgbClr val="FFFFFF"/>
                </a:solidFill>
                <a:latin typeface="Arial"/>
                <a:cs typeface="Arial"/>
              </a:rPr>
              <a:t>s</a:t>
            </a:r>
            <a:r>
              <a:rPr sz="3100" spc="-25" dirty="0">
                <a:solidFill>
                  <a:srgbClr val="FFFFFF"/>
                </a:solidFill>
                <a:latin typeface="Arial"/>
                <a:cs typeface="Arial"/>
              </a:rPr>
              <a:t> </a:t>
            </a:r>
            <a:r>
              <a:rPr sz="3100" spc="-20" dirty="0">
                <a:solidFill>
                  <a:srgbClr val="FFFFFF"/>
                </a:solidFill>
                <a:latin typeface="Arial"/>
                <a:cs typeface="Arial"/>
              </a:rPr>
              <a:t>po</a:t>
            </a:r>
            <a:r>
              <a:rPr sz="3100" spc="-5" dirty="0">
                <a:solidFill>
                  <a:srgbClr val="FFFFFF"/>
                </a:solidFill>
                <a:latin typeface="Arial"/>
                <a:cs typeface="Arial"/>
              </a:rPr>
              <a:t>i</a:t>
            </a:r>
            <a:r>
              <a:rPr sz="3100" spc="-20" dirty="0">
                <a:solidFill>
                  <a:srgbClr val="FFFFFF"/>
                </a:solidFill>
                <a:latin typeface="Arial"/>
                <a:cs typeface="Arial"/>
              </a:rPr>
              <a:t>n</a:t>
            </a:r>
            <a:r>
              <a:rPr sz="3100" spc="-10" dirty="0">
                <a:solidFill>
                  <a:srgbClr val="FFFFFF"/>
                </a:solidFill>
                <a:latin typeface="Arial"/>
                <a:cs typeface="Arial"/>
              </a:rPr>
              <a:t>t</a:t>
            </a:r>
            <a:r>
              <a:rPr sz="3100" spc="-20" dirty="0">
                <a:solidFill>
                  <a:srgbClr val="FFFFFF"/>
                </a:solidFill>
                <a:latin typeface="Arial"/>
                <a:cs typeface="Arial"/>
              </a:rPr>
              <a:t> o</a:t>
            </a:r>
            <a:r>
              <a:rPr sz="3100" spc="-10" dirty="0">
                <a:solidFill>
                  <a:srgbClr val="FFFFFF"/>
                </a:solidFill>
                <a:latin typeface="Arial"/>
                <a:cs typeface="Arial"/>
              </a:rPr>
              <a:t>f</a:t>
            </a:r>
            <a:r>
              <a:rPr sz="3100" spc="-20" dirty="0">
                <a:solidFill>
                  <a:srgbClr val="FFFFFF"/>
                </a:solidFill>
                <a:latin typeface="Arial"/>
                <a:cs typeface="Arial"/>
              </a:rPr>
              <a:t> </a:t>
            </a:r>
            <a:r>
              <a:rPr sz="3100" spc="-15" dirty="0">
                <a:solidFill>
                  <a:srgbClr val="FFFFFF"/>
                </a:solidFill>
                <a:latin typeface="Arial"/>
                <a:cs typeface="Arial"/>
              </a:rPr>
              <a:t>v</a:t>
            </a:r>
            <a:r>
              <a:rPr sz="3100" spc="-5" dirty="0">
                <a:solidFill>
                  <a:srgbClr val="FFFFFF"/>
                </a:solidFill>
                <a:latin typeface="Arial"/>
                <a:cs typeface="Arial"/>
              </a:rPr>
              <a:t>i</a:t>
            </a:r>
            <a:r>
              <a:rPr sz="3100" spc="-20" dirty="0">
                <a:solidFill>
                  <a:srgbClr val="FFFFFF"/>
                </a:solidFill>
                <a:latin typeface="Arial"/>
                <a:cs typeface="Arial"/>
              </a:rPr>
              <a:t>ew</a:t>
            </a:r>
            <a:r>
              <a:rPr sz="3100" spc="-10" dirty="0">
                <a:solidFill>
                  <a:srgbClr val="FFFFFF"/>
                </a:solidFill>
                <a:latin typeface="Arial"/>
                <a:cs typeface="Arial"/>
              </a:rPr>
              <a:t>:</a:t>
            </a:r>
            <a:endParaRPr sz="3100" dirty="0">
              <a:latin typeface="Arial"/>
              <a:cs typeface="Arial"/>
            </a:endParaRPr>
          </a:p>
          <a:p>
            <a:pPr>
              <a:lnSpc>
                <a:spcPct val="100000"/>
              </a:lnSpc>
              <a:spcBef>
                <a:spcPts val="11"/>
              </a:spcBef>
            </a:pPr>
            <a:endParaRPr sz="3100" dirty="0">
              <a:latin typeface="Times New Roman"/>
              <a:cs typeface="Times New Roman"/>
            </a:endParaRPr>
          </a:p>
          <a:p>
            <a:pPr marL="445770" indent="-433070">
              <a:lnSpc>
                <a:spcPct val="100000"/>
              </a:lnSpc>
              <a:buClr>
                <a:srgbClr val="FFFFFF"/>
              </a:buClr>
              <a:buFont typeface="Arial"/>
              <a:buAutoNum type="arabicPeriod"/>
              <a:tabLst>
                <a:tab pos="446405" algn="l"/>
              </a:tabLst>
            </a:pPr>
            <a:r>
              <a:rPr sz="3100" spc="-15" dirty="0">
                <a:solidFill>
                  <a:srgbClr val="FFFFFF"/>
                </a:solidFill>
                <a:latin typeface="Arial"/>
                <a:cs typeface="Arial"/>
              </a:rPr>
              <a:t>S</a:t>
            </a:r>
            <a:r>
              <a:rPr sz="3100" spc="-20" dirty="0">
                <a:solidFill>
                  <a:srgbClr val="FFFFFF"/>
                </a:solidFill>
                <a:latin typeface="Arial"/>
                <a:cs typeface="Arial"/>
              </a:rPr>
              <a:t>pe</a:t>
            </a:r>
            <a:r>
              <a:rPr sz="3100" spc="-15" dirty="0">
                <a:solidFill>
                  <a:srgbClr val="FFFFFF"/>
                </a:solidFill>
                <a:latin typeface="Arial"/>
                <a:cs typeface="Arial"/>
              </a:rPr>
              <a:t>c</a:t>
            </a:r>
            <a:r>
              <a:rPr sz="3100" spc="-10" dirty="0">
                <a:solidFill>
                  <a:srgbClr val="FFFFFF"/>
                </a:solidFill>
                <a:latin typeface="Arial"/>
                <a:cs typeface="Arial"/>
              </a:rPr>
              <a:t>i</a:t>
            </a:r>
            <a:r>
              <a:rPr sz="3100" spc="-20" dirty="0">
                <a:solidFill>
                  <a:srgbClr val="FFFFFF"/>
                </a:solidFill>
                <a:latin typeface="Arial"/>
                <a:cs typeface="Arial"/>
              </a:rPr>
              <a:t>f</a:t>
            </a:r>
            <a:r>
              <a:rPr sz="3100" dirty="0">
                <a:solidFill>
                  <a:srgbClr val="FFFFFF"/>
                </a:solidFill>
                <a:latin typeface="Arial"/>
                <a:cs typeface="Arial"/>
              </a:rPr>
              <a:t>y</a:t>
            </a:r>
            <a:r>
              <a:rPr sz="3100" spc="-25" dirty="0">
                <a:solidFill>
                  <a:srgbClr val="FFFFFF"/>
                </a:solidFill>
                <a:latin typeface="Arial"/>
                <a:cs typeface="Arial"/>
              </a:rPr>
              <a:t> </a:t>
            </a:r>
            <a:r>
              <a:rPr sz="3100" spc="-20" dirty="0">
                <a:solidFill>
                  <a:srgbClr val="FFFFFF"/>
                </a:solidFill>
                <a:latin typeface="Arial"/>
                <a:cs typeface="Arial"/>
              </a:rPr>
              <a:t>geo</a:t>
            </a:r>
            <a:r>
              <a:rPr sz="3100" spc="-25" dirty="0">
                <a:solidFill>
                  <a:srgbClr val="FFFFFF"/>
                </a:solidFill>
                <a:latin typeface="Arial"/>
                <a:cs typeface="Arial"/>
              </a:rPr>
              <a:t>m</a:t>
            </a:r>
            <a:r>
              <a:rPr sz="3100" spc="-20" dirty="0">
                <a:solidFill>
                  <a:srgbClr val="FFFFFF"/>
                </a:solidFill>
                <a:latin typeface="Arial"/>
                <a:cs typeface="Arial"/>
              </a:rPr>
              <a:t>et</a:t>
            </a:r>
            <a:r>
              <a:rPr sz="3100" spc="-15" dirty="0">
                <a:solidFill>
                  <a:srgbClr val="FFFFFF"/>
                </a:solidFill>
                <a:latin typeface="Arial"/>
                <a:cs typeface="Arial"/>
              </a:rPr>
              <a:t>r</a:t>
            </a:r>
            <a:r>
              <a:rPr sz="3100" spc="-10" dirty="0">
                <a:solidFill>
                  <a:srgbClr val="FFFFFF"/>
                </a:solidFill>
                <a:latin typeface="Arial"/>
                <a:cs typeface="Arial"/>
              </a:rPr>
              <a:t>i</a:t>
            </a:r>
            <a:r>
              <a:rPr sz="3100" dirty="0">
                <a:solidFill>
                  <a:srgbClr val="FFFFFF"/>
                </a:solidFill>
                <a:latin typeface="Arial"/>
                <a:cs typeface="Arial"/>
              </a:rPr>
              <a:t>c</a:t>
            </a:r>
            <a:r>
              <a:rPr sz="3100" spc="-25" dirty="0">
                <a:solidFill>
                  <a:srgbClr val="FFFFFF"/>
                </a:solidFill>
                <a:latin typeface="Arial"/>
                <a:cs typeface="Arial"/>
              </a:rPr>
              <a:t> </a:t>
            </a:r>
            <a:r>
              <a:rPr sz="3100" spc="-20" dirty="0">
                <a:solidFill>
                  <a:srgbClr val="FFFFFF"/>
                </a:solidFill>
                <a:latin typeface="Arial"/>
                <a:cs typeface="Arial"/>
              </a:rPr>
              <a:t>ob</a:t>
            </a:r>
            <a:r>
              <a:rPr sz="3100" spc="-10" dirty="0">
                <a:solidFill>
                  <a:srgbClr val="FFFFFF"/>
                </a:solidFill>
                <a:latin typeface="Arial"/>
                <a:cs typeface="Arial"/>
              </a:rPr>
              <a:t>j</a:t>
            </a:r>
            <a:r>
              <a:rPr sz="3100" spc="-20" dirty="0">
                <a:solidFill>
                  <a:srgbClr val="FFFFFF"/>
                </a:solidFill>
                <a:latin typeface="Arial"/>
                <a:cs typeface="Arial"/>
              </a:rPr>
              <a:t>e</a:t>
            </a:r>
            <a:r>
              <a:rPr sz="3100" spc="-35" dirty="0">
                <a:solidFill>
                  <a:srgbClr val="FFFFFF"/>
                </a:solidFill>
                <a:latin typeface="Arial"/>
                <a:cs typeface="Arial"/>
              </a:rPr>
              <a:t>c</a:t>
            </a:r>
            <a:r>
              <a:rPr sz="3100" spc="-20" dirty="0">
                <a:solidFill>
                  <a:srgbClr val="FFFFFF"/>
                </a:solidFill>
                <a:latin typeface="Arial"/>
                <a:cs typeface="Arial"/>
              </a:rPr>
              <a:t>t</a:t>
            </a:r>
            <a:r>
              <a:rPr sz="3100" dirty="0">
                <a:solidFill>
                  <a:srgbClr val="FFFFFF"/>
                </a:solidFill>
                <a:latin typeface="Arial"/>
                <a:cs typeface="Arial"/>
              </a:rPr>
              <a:t>s</a:t>
            </a:r>
            <a:endParaRPr sz="3100" dirty="0">
              <a:latin typeface="Arial"/>
              <a:cs typeface="Arial"/>
            </a:endParaRPr>
          </a:p>
          <a:p>
            <a:pPr>
              <a:lnSpc>
                <a:spcPct val="100000"/>
              </a:lnSpc>
              <a:spcBef>
                <a:spcPts val="16"/>
              </a:spcBef>
              <a:buClr>
                <a:srgbClr val="FFFFFF"/>
              </a:buClr>
              <a:buFont typeface="Arial"/>
              <a:buAutoNum type="arabicPeriod"/>
            </a:pPr>
            <a:endParaRPr sz="3200" dirty="0">
              <a:latin typeface="Times New Roman"/>
              <a:cs typeface="Times New Roman"/>
            </a:endParaRPr>
          </a:p>
          <a:p>
            <a:pPr marL="445770" indent="-433070">
              <a:lnSpc>
                <a:spcPts val="3710"/>
              </a:lnSpc>
              <a:buClr>
                <a:srgbClr val="FFFFFF"/>
              </a:buClr>
              <a:buFont typeface="Arial"/>
              <a:buAutoNum type="arabicPeriod"/>
              <a:tabLst>
                <a:tab pos="446405" algn="l"/>
              </a:tabLst>
            </a:pPr>
            <a:r>
              <a:rPr sz="3100" spc="-20" dirty="0">
                <a:solidFill>
                  <a:srgbClr val="FFFFFF"/>
                </a:solidFill>
                <a:latin typeface="Arial"/>
                <a:cs typeface="Arial"/>
              </a:rPr>
              <a:t>De</a:t>
            </a:r>
            <a:r>
              <a:rPr sz="3100" spc="-15" dirty="0">
                <a:solidFill>
                  <a:srgbClr val="FFFFFF"/>
                </a:solidFill>
                <a:latin typeface="Arial"/>
                <a:cs typeface="Arial"/>
              </a:rPr>
              <a:t>sc</a:t>
            </a:r>
            <a:r>
              <a:rPr sz="3100" spc="-10" dirty="0">
                <a:solidFill>
                  <a:srgbClr val="FFFFFF"/>
                </a:solidFill>
                <a:latin typeface="Arial"/>
                <a:cs typeface="Arial"/>
              </a:rPr>
              <a:t>r</a:t>
            </a:r>
            <a:r>
              <a:rPr sz="3100" spc="-5" dirty="0">
                <a:solidFill>
                  <a:srgbClr val="FFFFFF"/>
                </a:solidFill>
                <a:latin typeface="Arial"/>
                <a:cs typeface="Arial"/>
              </a:rPr>
              <a:t>i</a:t>
            </a:r>
            <a:r>
              <a:rPr sz="3100" spc="-20" dirty="0">
                <a:solidFill>
                  <a:srgbClr val="FFFFFF"/>
                </a:solidFill>
                <a:latin typeface="Arial"/>
                <a:cs typeface="Arial"/>
              </a:rPr>
              <a:t>b</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ob</a:t>
            </a:r>
            <a:r>
              <a:rPr sz="3100" spc="-5" dirty="0">
                <a:solidFill>
                  <a:srgbClr val="FFFFFF"/>
                </a:solidFill>
                <a:latin typeface="Arial"/>
                <a:cs typeface="Arial"/>
              </a:rPr>
              <a:t>j</a:t>
            </a:r>
            <a:r>
              <a:rPr sz="3100" spc="-20" dirty="0">
                <a:solidFill>
                  <a:srgbClr val="FFFFFF"/>
                </a:solidFill>
                <a:latin typeface="Arial"/>
                <a:cs typeface="Arial"/>
              </a:rPr>
              <a:t>e</a:t>
            </a:r>
            <a:r>
              <a:rPr sz="3100" spc="-15" dirty="0">
                <a:solidFill>
                  <a:srgbClr val="FFFFFF"/>
                </a:solidFill>
                <a:latin typeface="Arial"/>
                <a:cs typeface="Arial"/>
              </a:rPr>
              <a:t>c</a:t>
            </a:r>
            <a:r>
              <a:rPr sz="3100" spc="-10" dirty="0">
                <a:solidFill>
                  <a:srgbClr val="FFFFFF"/>
                </a:solidFill>
                <a:latin typeface="Arial"/>
                <a:cs typeface="Arial"/>
              </a:rPr>
              <a:t>t</a:t>
            </a:r>
            <a:r>
              <a:rPr sz="3100" spc="-20" dirty="0">
                <a:solidFill>
                  <a:srgbClr val="FFFFFF"/>
                </a:solidFill>
                <a:latin typeface="Arial"/>
                <a:cs typeface="Arial"/>
              </a:rPr>
              <a:t> p</a:t>
            </a:r>
            <a:r>
              <a:rPr sz="3100" spc="-10" dirty="0">
                <a:solidFill>
                  <a:srgbClr val="FFFFFF"/>
                </a:solidFill>
                <a:latin typeface="Arial"/>
                <a:cs typeface="Arial"/>
              </a:rPr>
              <a:t>r</a:t>
            </a:r>
            <a:r>
              <a:rPr sz="3100" spc="-20" dirty="0">
                <a:solidFill>
                  <a:srgbClr val="FFFFFF"/>
                </a:solidFill>
                <a:latin typeface="Arial"/>
                <a:cs typeface="Arial"/>
              </a:rPr>
              <a:t>ope</a:t>
            </a:r>
            <a:r>
              <a:rPr sz="3100" spc="-10" dirty="0">
                <a:solidFill>
                  <a:srgbClr val="FFFFFF"/>
                </a:solidFill>
                <a:latin typeface="Arial"/>
                <a:cs typeface="Arial"/>
              </a:rPr>
              <a:t>r</a:t>
            </a:r>
            <a:r>
              <a:rPr sz="3100" spc="-2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e</a:t>
            </a:r>
            <a:r>
              <a:rPr sz="3100" dirty="0">
                <a:solidFill>
                  <a:srgbClr val="FFFFFF"/>
                </a:solidFill>
                <a:latin typeface="Arial"/>
                <a:cs typeface="Arial"/>
              </a:rPr>
              <a:t>s</a:t>
            </a:r>
            <a:endParaRPr sz="3100" dirty="0">
              <a:latin typeface="Arial"/>
              <a:cs typeface="Arial"/>
            </a:endParaRPr>
          </a:p>
          <a:p>
            <a:pPr marL="890905" lvl="1" indent="-439420">
              <a:lnSpc>
                <a:spcPts val="3695"/>
              </a:lnSpc>
              <a:buClr>
                <a:srgbClr val="FFFFFF"/>
              </a:buClr>
              <a:buFont typeface="Arial"/>
              <a:buChar char="•"/>
              <a:tabLst>
                <a:tab pos="891540" algn="l"/>
              </a:tabLst>
            </a:pPr>
            <a:r>
              <a:rPr sz="3100" spc="-20" dirty="0">
                <a:solidFill>
                  <a:srgbClr val="FFFFFF"/>
                </a:solidFill>
                <a:latin typeface="Arial"/>
                <a:cs typeface="Arial"/>
              </a:rPr>
              <a:t>Co</a:t>
            </a:r>
            <a:r>
              <a:rPr sz="3100" spc="-5" dirty="0">
                <a:solidFill>
                  <a:srgbClr val="FFFFFF"/>
                </a:solidFill>
                <a:latin typeface="Arial"/>
                <a:cs typeface="Arial"/>
              </a:rPr>
              <a:t>l</a:t>
            </a:r>
            <a:r>
              <a:rPr sz="3100" spc="-20" dirty="0">
                <a:solidFill>
                  <a:srgbClr val="FFFFFF"/>
                </a:solidFill>
                <a:latin typeface="Arial"/>
                <a:cs typeface="Arial"/>
              </a:rPr>
              <a:t>o</a:t>
            </a:r>
            <a:r>
              <a:rPr sz="3100" dirty="0">
                <a:solidFill>
                  <a:srgbClr val="FFFFFF"/>
                </a:solidFill>
                <a:latin typeface="Arial"/>
                <a:cs typeface="Arial"/>
              </a:rPr>
              <a:t>r</a:t>
            </a:r>
            <a:endParaRPr sz="3100" dirty="0">
              <a:latin typeface="Arial"/>
              <a:cs typeface="Arial"/>
            </a:endParaRPr>
          </a:p>
          <a:p>
            <a:pPr marL="890905" lvl="1" indent="-439420">
              <a:lnSpc>
                <a:spcPts val="3710"/>
              </a:lnSpc>
              <a:buClr>
                <a:srgbClr val="FFFFFF"/>
              </a:buClr>
              <a:buFont typeface="Arial"/>
              <a:buChar char="•"/>
              <a:tabLst>
                <a:tab pos="891540" algn="l"/>
              </a:tabLst>
            </a:pPr>
            <a:r>
              <a:rPr sz="3100" spc="-20" dirty="0">
                <a:solidFill>
                  <a:srgbClr val="FFFFFF"/>
                </a:solidFill>
                <a:latin typeface="Arial"/>
                <a:cs typeface="Arial"/>
              </a:rPr>
              <a:t>Ho</a:t>
            </a:r>
            <a:r>
              <a:rPr sz="3100" dirty="0">
                <a:solidFill>
                  <a:srgbClr val="FFFFFF"/>
                </a:solidFill>
                <a:latin typeface="Arial"/>
                <a:cs typeface="Arial"/>
              </a:rPr>
              <a:t>w</a:t>
            </a:r>
            <a:r>
              <a:rPr sz="3100" spc="-30" dirty="0">
                <a:solidFill>
                  <a:srgbClr val="FFFFFF"/>
                </a:solidFill>
                <a:latin typeface="Arial"/>
                <a:cs typeface="Arial"/>
              </a:rPr>
              <a:t> </a:t>
            </a:r>
            <a:r>
              <a:rPr sz="3100" spc="-20" dirty="0">
                <a:solidFill>
                  <a:srgbClr val="FFFFFF"/>
                </a:solidFill>
                <a:latin typeface="Arial"/>
                <a:cs typeface="Arial"/>
              </a:rPr>
              <a:t>ob</a:t>
            </a:r>
            <a:r>
              <a:rPr sz="3100" spc="-5" dirty="0">
                <a:solidFill>
                  <a:srgbClr val="FFFFFF"/>
                </a:solidFill>
                <a:latin typeface="Arial"/>
                <a:cs typeface="Arial"/>
              </a:rPr>
              <a:t>j</a:t>
            </a:r>
            <a:r>
              <a:rPr sz="3100" spc="-20" dirty="0">
                <a:solidFill>
                  <a:srgbClr val="FFFFFF"/>
                </a:solidFill>
                <a:latin typeface="Arial"/>
                <a:cs typeface="Arial"/>
              </a:rPr>
              <a:t>e</a:t>
            </a:r>
            <a:r>
              <a:rPr sz="3100" spc="-15" dirty="0">
                <a:solidFill>
                  <a:srgbClr val="FFFFFF"/>
                </a:solidFill>
                <a:latin typeface="Arial"/>
                <a:cs typeface="Arial"/>
              </a:rPr>
              <a:t>c</a:t>
            </a:r>
            <a:r>
              <a:rPr sz="3100" spc="-20" dirty="0">
                <a:solidFill>
                  <a:srgbClr val="FFFFFF"/>
                </a:solidFill>
                <a:latin typeface="Arial"/>
                <a:cs typeface="Arial"/>
              </a:rPr>
              <a:t>t</a:t>
            </a:r>
            <a:r>
              <a:rPr sz="3100" dirty="0">
                <a:solidFill>
                  <a:srgbClr val="FFFFFF"/>
                </a:solidFill>
                <a:latin typeface="Arial"/>
                <a:cs typeface="Arial"/>
              </a:rPr>
              <a:t>s</a:t>
            </a:r>
            <a:r>
              <a:rPr sz="3100" spc="-25" dirty="0">
                <a:solidFill>
                  <a:srgbClr val="FFFFFF"/>
                </a:solidFill>
                <a:latin typeface="Arial"/>
                <a:cs typeface="Arial"/>
              </a:rPr>
              <a:t> </a:t>
            </a:r>
            <a:r>
              <a:rPr sz="3100" spc="-10" dirty="0">
                <a:solidFill>
                  <a:srgbClr val="FFFFFF"/>
                </a:solidFill>
                <a:latin typeface="Arial"/>
                <a:cs typeface="Arial"/>
              </a:rPr>
              <a:t>r</a:t>
            </a:r>
            <a:r>
              <a:rPr sz="3100" spc="-20" dirty="0">
                <a:solidFill>
                  <a:srgbClr val="FFFFFF"/>
                </a:solidFill>
                <a:latin typeface="Arial"/>
                <a:cs typeface="Arial"/>
              </a:rPr>
              <a:t>ef</a:t>
            </a:r>
            <a:r>
              <a:rPr sz="3100" spc="-5" dirty="0">
                <a:solidFill>
                  <a:srgbClr val="FFFFFF"/>
                </a:solidFill>
                <a:latin typeface="Arial"/>
                <a:cs typeface="Arial"/>
              </a:rPr>
              <a:t>l</a:t>
            </a:r>
            <a:r>
              <a:rPr sz="3100" spc="-20" dirty="0">
                <a:solidFill>
                  <a:srgbClr val="FFFFFF"/>
                </a:solidFill>
                <a:latin typeface="Arial"/>
                <a:cs typeface="Arial"/>
              </a:rPr>
              <a:t>e</a:t>
            </a:r>
            <a:r>
              <a:rPr sz="3100" spc="-15" dirty="0">
                <a:solidFill>
                  <a:srgbClr val="FFFFFF"/>
                </a:solidFill>
                <a:latin typeface="Arial"/>
                <a:cs typeface="Arial"/>
              </a:rPr>
              <a:t>c</a:t>
            </a:r>
            <a:r>
              <a:rPr sz="3100" spc="-10" dirty="0">
                <a:solidFill>
                  <a:srgbClr val="FFFFFF"/>
                </a:solidFill>
                <a:latin typeface="Arial"/>
                <a:cs typeface="Arial"/>
              </a:rPr>
              <a:t>t</a:t>
            </a:r>
            <a:r>
              <a:rPr sz="3100" spc="-20" dirty="0">
                <a:solidFill>
                  <a:srgbClr val="FFFFFF"/>
                </a:solidFill>
                <a:latin typeface="Arial"/>
                <a:cs typeface="Arial"/>
              </a:rPr>
              <a:t> </a:t>
            </a:r>
            <a:r>
              <a:rPr sz="3100" spc="-5" dirty="0">
                <a:solidFill>
                  <a:srgbClr val="FFFFFF"/>
                </a:solidFill>
                <a:latin typeface="Arial"/>
                <a:cs typeface="Arial"/>
              </a:rPr>
              <a:t>li</a:t>
            </a:r>
            <a:r>
              <a:rPr sz="3100" spc="-20" dirty="0">
                <a:solidFill>
                  <a:srgbClr val="FFFFFF"/>
                </a:solidFill>
                <a:latin typeface="Arial"/>
                <a:cs typeface="Arial"/>
              </a:rPr>
              <a:t>gh</a:t>
            </a:r>
            <a:r>
              <a:rPr sz="3100" spc="-10" dirty="0">
                <a:solidFill>
                  <a:srgbClr val="FFFFFF"/>
                </a:solidFill>
                <a:latin typeface="Arial"/>
                <a:cs typeface="Arial"/>
              </a:rPr>
              <a:t>t</a:t>
            </a:r>
            <a:endParaRPr sz="3100" dirty="0">
              <a:latin typeface="Arial"/>
              <a:cs typeface="Arial"/>
            </a:endParaRPr>
          </a:p>
        </p:txBody>
      </p:sp>
      <p:sp>
        <p:nvSpPr>
          <p:cNvPr id="8" name="object 3">
            <a:extLst>
              <a:ext uri="{FF2B5EF4-FFF2-40B4-BE49-F238E27FC236}">
                <a16:creationId xmlns:a16="http://schemas.microsoft.com/office/drawing/2014/main" id="{AA13BCC7-78EF-DC27-D157-98C0ACE82BC4}"/>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41</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2"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145">
              <a:lnSpc>
                <a:spcPct val="100000"/>
              </a:lnSpc>
            </a:pPr>
            <a:r>
              <a:rPr spc="-30" dirty="0"/>
              <a:t>Ho</a:t>
            </a:r>
            <a:r>
              <a:rPr dirty="0"/>
              <a:t>w</a:t>
            </a:r>
            <a:r>
              <a:rPr spc="-45" dirty="0"/>
              <a:t> </a:t>
            </a:r>
            <a:r>
              <a:rPr spc="-30" dirty="0"/>
              <a:t>doe</a:t>
            </a:r>
            <a:r>
              <a:rPr dirty="0"/>
              <a:t>s</a:t>
            </a:r>
            <a:r>
              <a:rPr spc="-35" dirty="0"/>
              <a:t> </a:t>
            </a:r>
            <a:r>
              <a:rPr spc="-65" dirty="0"/>
              <a:t>O</a:t>
            </a:r>
            <a:r>
              <a:rPr spc="-30" dirty="0"/>
              <a:t>pen</a:t>
            </a:r>
            <a:r>
              <a:rPr spc="-65" dirty="0"/>
              <a:t>G</a:t>
            </a:r>
            <a:r>
              <a:rPr dirty="0"/>
              <a:t>L</a:t>
            </a:r>
            <a:r>
              <a:rPr spc="-165" dirty="0"/>
              <a:t> </a:t>
            </a:r>
            <a:r>
              <a:rPr spc="-30" dirty="0"/>
              <a:t>wo</a:t>
            </a:r>
            <a:r>
              <a:rPr spc="-15" dirty="0"/>
              <a:t>r</a:t>
            </a:r>
            <a:r>
              <a:rPr dirty="0"/>
              <a:t>k</a:t>
            </a:r>
            <a:r>
              <a:rPr lang="en-US" spc="-35" dirty="0"/>
              <a:t>?</a:t>
            </a:r>
            <a:endParaRPr dirty="0"/>
          </a:p>
        </p:txBody>
      </p:sp>
      <p:sp>
        <p:nvSpPr>
          <p:cNvPr id="3" name="object 3"/>
          <p:cNvSpPr txBox="1"/>
          <p:nvPr/>
        </p:nvSpPr>
        <p:spPr>
          <a:xfrm>
            <a:off x="1074165" y="1905000"/>
            <a:ext cx="6934834" cy="4152900"/>
          </a:xfrm>
          <a:prstGeom prst="rect">
            <a:avLst/>
          </a:prstGeom>
        </p:spPr>
        <p:txBody>
          <a:bodyPr vert="horz" wrap="square" lIns="0" tIns="0" rIns="0" bIns="0" rtlCol="0">
            <a:spAutoFit/>
          </a:bodyPr>
          <a:lstStyle/>
          <a:p>
            <a:pPr marL="506730" indent="-494030">
              <a:lnSpc>
                <a:spcPts val="3710"/>
              </a:lnSpc>
              <a:buClr>
                <a:srgbClr val="FFFFFF"/>
              </a:buClr>
              <a:buFont typeface="Arial"/>
              <a:buAutoNum type="arabicPeriod" startAt="3"/>
              <a:tabLst>
                <a:tab pos="507365" algn="l"/>
              </a:tabLst>
            </a:pPr>
            <a:r>
              <a:rPr lang="en-US" sz="3100" spc="-20" dirty="0">
                <a:solidFill>
                  <a:srgbClr val="FFFFFF"/>
                </a:solidFill>
                <a:latin typeface="Arial"/>
                <a:cs typeface="Arial"/>
              </a:rPr>
              <a:t>Def</a:t>
            </a:r>
            <a:r>
              <a:rPr lang="en-US" sz="3100" spc="-5" dirty="0">
                <a:solidFill>
                  <a:srgbClr val="FFFFFF"/>
                </a:solidFill>
                <a:latin typeface="Arial"/>
                <a:cs typeface="Arial"/>
              </a:rPr>
              <a:t>i</a:t>
            </a:r>
            <a:r>
              <a:rPr lang="en-US" sz="3100" spc="-20" dirty="0">
                <a:solidFill>
                  <a:srgbClr val="FFFFFF"/>
                </a:solidFill>
                <a:latin typeface="Arial"/>
                <a:cs typeface="Arial"/>
              </a:rPr>
              <a:t>n</a:t>
            </a:r>
            <a:r>
              <a:rPr lang="en-US" sz="3100" dirty="0">
                <a:solidFill>
                  <a:srgbClr val="FFFFFF"/>
                </a:solidFill>
                <a:latin typeface="Arial"/>
                <a:cs typeface="Arial"/>
              </a:rPr>
              <a:t>e</a:t>
            </a:r>
            <a:r>
              <a:rPr lang="en-US" sz="3100" spc="-30" dirty="0">
                <a:solidFill>
                  <a:srgbClr val="FFFFFF"/>
                </a:solidFill>
                <a:latin typeface="Arial"/>
                <a:cs typeface="Arial"/>
              </a:rPr>
              <a:t> </a:t>
            </a:r>
            <a:r>
              <a:rPr lang="en-US" sz="3100" spc="-20" dirty="0">
                <a:solidFill>
                  <a:srgbClr val="FFFFFF"/>
                </a:solidFill>
                <a:latin typeface="Arial"/>
                <a:cs typeface="Arial"/>
              </a:rPr>
              <a:t>ho</a:t>
            </a:r>
            <a:r>
              <a:rPr lang="en-US" sz="3100" dirty="0">
                <a:solidFill>
                  <a:srgbClr val="FFFFFF"/>
                </a:solidFill>
                <a:latin typeface="Arial"/>
                <a:cs typeface="Arial"/>
              </a:rPr>
              <a:t>w</a:t>
            </a:r>
            <a:r>
              <a:rPr lang="en-US" sz="3100" spc="-30" dirty="0">
                <a:solidFill>
                  <a:srgbClr val="FFFFFF"/>
                </a:solidFill>
                <a:latin typeface="Arial"/>
                <a:cs typeface="Arial"/>
              </a:rPr>
              <a:t> </a:t>
            </a:r>
            <a:r>
              <a:rPr lang="en-US" sz="3100" spc="-20" dirty="0">
                <a:solidFill>
                  <a:srgbClr val="FFFFFF"/>
                </a:solidFill>
                <a:latin typeface="Arial"/>
                <a:cs typeface="Arial"/>
              </a:rPr>
              <a:t>ob</a:t>
            </a:r>
            <a:r>
              <a:rPr lang="en-US" sz="3100" spc="-5" dirty="0">
                <a:solidFill>
                  <a:srgbClr val="FFFFFF"/>
                </a:solidFill>
                <a:latin typeface="Arial"/>
                <a:cs typeface="Arial"/>
              </a:rPr>
              <a:t>j</a:t>
            </a:r>
            <a:r>
              <a:rPr lang="en-US" sz="3100" spc="-20" dirty="0">
                <a:solidFill>
                  <a:srgbClr val="FFFFFF"/>
                </a:solidFill>
                <a:latin typeface="Arial"/>
                <a:cs typeface="Arial"/>
              </a:rPr>
              <a:t>e</a:t>
            </a:r>
            <a:r>
              <a:rPr lang="en-US" sz="3100" spc="-15" dirty="0">
                <a:solidFill>
                  <a:srgbClr val="FFFFFF"/>
                </a:solidFill>
                <a:latin typeface="Arial"/>
                <a:cs typeface="Arial"/>
              </a:rPr>
              <a:t>c</a:t>
            </a:r>
            <a:r>
              <a:rPr lang="en-US" sz="3100" spc="-20" dirty="0">
                <a:solidFill>
                  <a:srgbClr val="FFFFFF"/>
                </a:solidFill>
                <a:latin typeface="Arial"/>
                <a:cs typeface="Arial"/>
              </a:rPr>
              <a:t>t</a:t>
            </a:r>
            <a:r>
              <a:rPr lang="en-US" sz="3100" dirty="0">
                <a:solidFill>
                  <a:srgbClr val="FFFFFF"/>
                </a:solidFill>
                <a:latin typeface="Arial"/>
                <a:cs typeface="Arial"/>
              </a:rPr>
              <a:t>s</a:t>
            </a:r>
            <a:r>
              <a:rPr lang="en-US" sz="3100" spc="-25" dirty="0">
                <a:solidFill>
                  <a:srgbClr val="FFFFFF"/>
                </a:solidFill>
                <a:latin typeface="Arial"/>
                <a:cs typeface="Arial"/>
              </a:rPr>
              <a:t> </a:t>
            </a:r>
            <a:r>
              <a:rPr lang="en-US" sz="3100" spc="-15" dirty="0">
                <a:solidFill>
                  <a:srgbClr val="FFFFFF"/>
                </a:solidFill>
                <a:latin typeface="Arial"/>
                <a:cs typeface="Arial"/>
              </a:rPr>
              <a:t>s</a:t>
            </a:r>
            <a:r>
              <a:rPr lang="en-US" sz="3100" spc="-20" dirty="0">
                <a:solidFill>
                  <a:srgbClr val="FFFFFF"/>
                </a:solidFill>
                <a:latin typeface="Arial"/>
                <a:cs typeface="Arial"/>
              </a:rPr>
              <a:t>hou</a:t>
            </a:r>
            <a:r>
              <a:rPr lang="en-US" sz="3100" spc="-5" dirty="0">
                <a:solidFill>
                  <a:srgbClr val="FFFFFF"/>
                </a:solidFill>
                <a:latin typeface="Arial"/>
                <a:cs typeface="Arial"/>
              </a:rPr>
              <a:t>l</a:t>
            </a:r>
            <a:r>
              <a:rPr lang="en-US" sz="3100" dirty="0">
                <a:solidFill>
                  <a:srgbClr val="FFFFFF"/>
                </a:solidFill>
                <a:latin typeface="Arial"/>
                <a:cs typeface="Arial"/>
              </a:rPr>
              <a:t>d</a:t>
            </a:r>
            <a:r>
              <a:rPr lang="en-US" sz="3100" spc="-30" dirty="0">
                <a:solidFill>
                  <a:srgbClr val="FFFFFF"/>
                </a:solidFill>
                <a:latin typeface="Arial"/>
                <a:cs typeface="Arial"/>
              </a:rPr>
              <a:t> </a:t>
            </a:r>
            <a:r>
              <a:rPr lang="en-US" sz="3100" spc="-20" dirty="0">
                <a:solidFill>
                  <a:srgbClr val="FFFFFF"/>
                </a:solidFill>
                <a:latin typeface="Arial"/>
                <a:cs typeface="Arial"/>
              </a:rPr>
              <a:t>b</a:t>
            </a:r>
            <a:r>
              <a:rPr lang="en-US" sz="3100" dirty="0">
                <a:solidFill>
                  <a:srgbClr val="FFFFFF"/>
                </a:solidFill>
                <a:latin typeface="Arial"/>
                <a:cs typeface="Arial"/>
              </a:rPr>
              <a:t>e</a:t>
            </a:r>
            <a:r>
              <a:rPr lang="en-US" sz="3100" spc="-30" dirty="0">
                <a:solidFill>
                  <a:srgbClr val="FFFFFF"/>
                </a:solidFill>
                <a:latin typeface="Arial"/>
                <a:cs typeface="Arial"/>
              </a:rPr>
              <a:t> </a:t>
            </a:r>
            <a:r>
              <a:rPr lang="en-US" sz="3100" spc="-15" dirty="0">
                <a:solidFill>
                  <a:srgbClr val="FFFFFF"/>
                </a:solidFill>
                <a:latin typeface="Arial"/>
                <a:cs typeface="Arial"/>
              </a:rPr>
              <a:t>v</a:t>
            </a:r>
            <a:r>
              <a:rPr lang="en-US" sz="3100" spc="-5" dirty="0">
                <a:solidFill>
                  <a:srgbClr val="FFFFFF"/>
                </a:solidFill>
                <a:latin typeface="Arial"/>
                <a:cs typeface="Arial"/>
              </a:rPr>
              <a:t>i</a:t>
            </a:r>
            <a:r>
              <a:rPr lang="en-US" sz="3100" spc="-20" dirty="0">
                <a:solidFill>
                  <a:srgbClr val="FFFFFF"/>
                </a:solidFill>
                <a:latin typeface="Arial"/>
                <a:cs typeface="Arial"/>
              </a:rPr>
              <a:t>ewe</a:t>
            </a:r>
            <a:r>
              <a:rPr lang="en-US" sz="3100" dirty="0">
                <a:solidFill>
                  <a:srgbClr val="FFFFFF"/>
                </a:solidFill>
                <a:latin typeface="Arial"/>
                <a:cs typeface="Arial"/>
              </a:rPr>
              <a:t>d</a:t>
            </a:r>
            <a:endParaRPr lang="en-US" sz="3100" dirty="0">
              <a:latin typeface="Arial"/>
              <a:cs typeface="Arial"/>
            </a:endParaRPr>
          </a:p>
          <a:p>
            <a:pPr marL="946150" lvl="1" indent="-494665">
              <a:lnSpc>
                <a:spcPts val="3650"/>
              </a:lnSpc>
              <a:buClr>
                <a:srgbClr val="FFFFFF"/>
              </a:buClr>
              <a:buFont typeface="Arial"/>
              <a:buChar char="•"/>
              <a:tabLst>
                <a:tab pos="946785" algn="l"/>
              </a:tabLst>
            </a:pPr>
            <a:r>
              <a:rPr lang="en-US" sz="3100" spc="-20" dirty="0">
                <a:solidFill>
                  <a:srgbClr val="FFFFFF"/>
                </a:solidFill>
                <a:latin typeface="Arial"/>
                <a:cs typeface="Arial"/>
              </a:rPr>
              <a:t>whe</a:t>
            </a:r>
            <a:r>
              <a:rPr lang="en-US" sz="3100" spc="-10" dirty="0">
                <a:solidFill>
                  <a:srgbClr val="FFFFFF"/>
                </a:solidFill>
                <a:latin typeface="Arial"/>
                <a:cs typeface="Arial"/>
              </a:rPr>
              <a:t>r</a:t>
            </a:r>
            <a:r>
              <a:rPr lang="en-US" sz="3100" dirty="0">
                <a:solidFill>
                  <a:srgbClr val="FFFFFF"/>
                </a:solidFill>
                <a:latin typeface="Arial"/>
                <a:cs typeface="Arial"/>
              </a:rPr>
              <a:t>e</a:t>
            </a:r>
            <a:r>
              <a:rPr lang="en-US" sz="3100" spc="-30" dirty="0">
                <a:solidFill>
                  <a:srgbClr val="FFFFFF"/>
                </a:solidFill>
                <a:latin typeface="Arial"/>
                <a:cs typeface="Arial"/>
              </a:rPr>
              <a:t> </a:t>
            </a:r>
            <a:r>
              <a:rPr lang="en-US" sz="3100" spc="-5" dirty="0">
                <a:solidFill>
                  <a:srgbClr val="FFFFFF"/>
                </a:solidFill>
                <a:latin typeface="Arial"/>
                <a:cs typeface="Arial"/>
              </a:rPr>
              <a:t>i</a:t>
            </a:r>
            <a:r>
              <a:rPr lang="en-US" sz="3100" dirty="0">
                <a:solidFill>
                  <a:srgbClr val="FFFFFF"/>
                </a:solidFill>
                <a:latin typeface="Arial"/>
                <a:cs typeface="Arial"/>
              </a:rPr>
              <a:t>s</a:t>
            </a:r>
            <a:r>
              <a:rPr lang="en-US" sz="3100" spc="-25" dirty="0">
                <a:solidFill>
                  <a:srgbClr val="FFFFFF"/>
                </a:solidFill>
                <a:latin typeface="Arial"/>
                <a:cs typeface="Arial"/>
              </a:rPr>
              <a:t> </a:t>
            </a:r>
            <a:r>
              <a:rPr lang="en-US" sz="3100" spc="-20" dirty="0">
                <a:solidFill>
                  <a:srgbClr val="FFFFFF"/>
                </a:solidFill>
                <a:latin typeface="Arial"/>
                <a:cs typeface="Arial"/>
              </a:rPr>
              <a:t>th</a:t>
            </a:r>
            <a:r>
              <a:rPr lang="en-US" sz="3100" dirty="0">
                <a:solidFill>
                  <a:srgbClr val="FFFFFF"/>
                </a:solidFill>
                <a:latin typeface="Arial"/>
                <a:cs typeface="Arial"/>
              </a:rPr>
              <a:t>e</a:t>
            </a:r>
            <a:r>
              <a:rPr lang="en-US" sz="3100" spc="-30" dirty="0">
                <a:solidFill>
                  <a:srgbClr val="FFFFFF"/>
                </a:solidFill>
                <a:latin typeface="Arial"/>
                <a:cs typeface="Arial"/>
              </a:rPr>
              <a:t> </a:t>
            </a:r>
            <a:r>
              <a:rPr lang="en-US" sz="3100" spc="-15" dirty="0">
                <a:solidFill>
                  <a:srgbClr val="FFFFFF"/>
                </a:solidFill>
                <a:latin typeface="Arial"/>
                <a:cs typeface="Arial"/>
              </a:rPr>
              <a:t>c</a:t>
            </a:r>
            <a:r>
              <a:rPr lang="en-US" sz="3100" spc="-20" dirty="0">
                <a:solidFill>
                  <a:srgbClr val="FFFFFF"/>
                </a:solidFill>
                <a:latin typeface="Arial"/>
                <a:cs typeface="Arial"/>
              </a:rPr>
              <a:t>a</a:t>
            </a:r>
            <a:r>
              <a:rPr lang="en-US" sz="3100" spc="-30" dirty="0">
                <a:solidFill>
                  <a:srgbClr val="FFFFFF"/>
                </a:solidFill>
                <a:latin typeface="Arial"/>
                <a:cs typeface="Arial"/>
              </a:rPr>
              <a:t>m</a:t>
            </a:r>
            <a:r>
              <a:rPr lang="en-US" sz="3100" spc="-20" dirty="0">
                <a:solidFill>
                  <a:srgbClr val="FFFFFF"/>
                </a:solidFill>
                <a:latin typeface="Arial"/>
                <a:cs typeface="Arial"/>
              </a:rPr>
              <a:t>e</a:t>
            </a:r>
            <a:r>
              <a:rPr lang="en-US" sz="3100" spc="-10" dirty="0">
                <a:solidFill>
                  <a:srgbClr val="FFFFFF"/>
                </a:solidFill>
                <a:latin typeface="Arial"/>
                <a:cs typeface="Arial"/>
              </a:rPr>
              <a:t>r</a:t>
            </a:r>
            <a:r>
              <a:rPr lang="en-US" sz="3100" dirty="0">
                <a:solidFill>
                  <a:srgbClr val="FFFFFF"/>
                </a:solidFill>
                <a:latin typeface="Arial"/>
                <a:cs typeface="Arial"/>
              </a:rPr>
              <a:t>a</a:t>
            </a:r>
            <a:endParaRPr lang="en-US" sz="3100" dirty="0">
              <a:latin typeface="Arial"/>
              <a:cs typeface="Arial"/>
            </a:endParaRPr>
          </a:p>
          <a:p>
            <a:pPr marL="946150" lvl="1" indent="-494665">
              <a:lnSpc>
                <a:spcPts val="3660"/>
              </a:lnSpc>
              <a:buClr>
                <a:srgbClr val="FFFFFF"/>
              </a:buClr>
              <a:buFont typeface="Arial"/>
              <a:buChar char="•"/>
              <a:tabLst>
                <a:tab pos="946785" algn="l"/>
              </a:tabLst>
            </a:pPr>
            <a:r>
              <a:rPr lang="en-US" sz="3100" spc="-20" dirty="0">
                <a:solidFill>
                  <a:srgbClr val="FFFFFF"/>
                </a:solidFill>
                <a:latin typeface="Arial"/>
                <a:cs typeface="Arial"/>
              </a:rPr>
              <a:t>wha</a:t>
            </a:r>
            <a:r>
              <a:rPr lang="en-US" sz="3100" spc="-10" dirty="0">
                <a:solidFill>
                  <a:srgbClr val="FFFFFF"/>
                </a:solidFill>
                <a:latin typeface="Arial"/>
                <a:cs typeface="Arial"/>
              </a:rPr>
              <a:t>t</a:t>
            </a:r>
            <a:r>
              <a:rPr lang="en-US" sz="3100" spc="-20" dirty="0">
                <a:solidFill>
                  <a:srgbClr val="FFFFFF"/>
                </a:solidFill>
                <a:latin typeface="Arial"/>
                <a:cs typeface="Arial"/>
              </a:rPr>
              <a:t> t</a:t>
            </a:r>
            <a:r>
              <a:rPr lang="en-US" sz="3100" spc="-15" dirty="0">
                <a:solidFill>
                  <a:srgbClr val="FFFFFF"/>
                </a:solidFill>
                <a:latin typeface="Arial"/>
                <a:cs typeface="Arial"/>
              </a:rPr>
              <a:t>y</a:t>
            </a:r>
            <a:r>
              <a:rPr lang="en-US" sz="3100" spc="-20" dirty="0">
                <a:solidFill>
                  <a:srgbClr val="FFFFFF"/>
                </a:solidFill>
                <a:latin typeface="Arial"/>
                <a:cs typeface="Arial"/>
              </a:rPr>
              <a:t>p</a:t>
            </a:r>
            <a:r>
              <a:rPr lang="en-US" sz="3100" dirty="0">
                <a:solidFill>
                  <a:srgbClr val="FFFFFF"/>
                </a:solidFill>
                <a:latin typeface="Arial"/>
                <a:cs typeface="Arial"/>
              </a:rPr>
              <a:t>e</a:t>
            </a:r>
            <a:r>
              <a:rPr lang="en-US" sz="3100" spc="-30" dirty="0">
                <a:solidFill>
                  <a:srgbClr val="FFFFFF"/>
                </a:solidFill>
                <a:latin typeface="Arial"/>
                <a:cs typeface="Arial"/>
              </a:rPr>
              <a:t> </a:t>
            </a:r>
            <a:r>
              <a:rPr lang="en-US" sz="3100" spc="-20" dirty="0">
                <a:solidFill>
                  <a:srgbClr val="FFFFFF"/>
                </a:solidFill>
                <a:latin typeface="Arial"/>
                <a:cs typeface="Arial"/>
              </a:rPr>
              <a:t>o</a:t>
            </a:r>
            <a:r>
              <a:rPr lang="en-US" sz="3100" spc="-10" dirty="0">
                <a:solidFill>
                  <a:srgbClr val="FFFFFF"/>
                </a:solidFill>
                <a:latin typeface="Arial"/>
                <a:cs typeface="Arial"/>
              </a:rPr>
              <a:t>f</a:t>
            </a:r>
            <a:r>
              <a:rPr lang="en-US" sz="3100" spc="-20" dirty="0">
                <a:solidFill>
                  <a:srgbClr val="FFFFFF"/>
                </a:solidFill>
                <a:latin typeface="Arial"/>
                <a:cs typeface="Arial"/>
              </a:rPr>
              <a:t> </a:t>
            </a:r>
            <a:r>
              <a:rPr lang="en-US" sz="3100" spc="-15" dirty="0">
                <a:solidFill>
                  <a:srgbClr val="FFFFFF"/>
                </a:solidFill>
                <a:latin typeface="Arial"/>
                <a:cs typeface="Arial"/>
              </a:rPr>
              <a:t>c</a:t>
            </a:r>
            <a:r>
              <a:rPr lang="en-US" sz="3100" spc="-20" dirty="0">
                <a:solidFill>
                  <a:srgbClr val="FFFFFF"/>
                </a:solidFill>
                <a:latin typeface="Arial"/>
                <a:cs typeface="Arial"/>
              </a:rPr>
              <a:t>a</a:t>
            </a:r>
            <a:r>
              <a:rPr lang="en-US" sz="3100" spc="-30" dirty="0">
                <a:solidFill>
                  <a:srgbClr val="FFFFFF"/>
                </a:solidFill>
                <a:latin typeface="Arial"/>
                <a:cs typeface="Arial"/>
              </a:rPr>
              <a:t>m</a:t>
            </a:r>
            <a:r>
              <a:rPr lang="en-US" sz="3100" spc="-20" dirty="0">
                <a:solidFill>
                  <a:srgbClr val="FFFFFF"/>
                </a:solidFill>
                <a:latin typeface="Arial"/>
                <a:cs typeface="Arial"/>
              </a:rPr>
              <a:t>e</a:t>
            </a:r>
            <a:r>
              <a:rPr lang="en-US" sz="3100" spc="-10" dirty="0">
                <a:solidFill>
                  <a:srgbClr val="FFFFFF"/>
                </a:solidFill>
                <a:latin typeface="Arial"/>
                <a:cs typeface="Arial"/>
              </a:rPr>
              <a:t>r</a:t>
            </a:r>
            <a:r>
              <a:rPr lang="en-US" sz="3100" dirty="0">
                <a:solidFill>
                  <a:srgbClr val="FFFFFF"/>
                </a:solidFill>
                <a:latin typeface="Arial"/>
                <a:cs typeface="Arial"/>
              </a:rPr>
              <a:t>a</a:t>
            </a:r>
            <a:endParaRPr lang="en-US" sz="3100" dirty="0">
              <a:latin typeface="Arial"/>
              <a:cs typeface="Arial"/>
            </a:endParaRPr>
          </a:p>
          <a:p>
            <a:pPr lvl="1">
              <a:lnSpc>
                <a:spcPct val="100000"/>
              </a:lnSpc>
              <a:spcBef>
                <a:spcPts val="16"/>
              </a:spcBef>
              <a:buClr>
                <a:srgbClr val="FFFFFF"/>
              </a:buClr>
              <a:buFont typeface="Arial"/>
              <a:buChar char="•"/>
            </a:pPr>
            <a:endParaRPr lang="en-US" sz="3200" dirty="0">
              <a:latin typeface="Times New Roman"/>
              <a:cs typeface="Times New Roman"/>
            </a:endParaRPr>
          </a:p>
          <a:p>
            <a:pPr marL="506730" indent="-494030">
              <a:lnSpc>
                <a:spcPts val="3710"/>
              </a:lnSpc>
              <a:buClr>
                <a:srgbClr val="FFFFFF"/>
              </a:buClr>
              <a:buFont typeface="Arial"/>
              <a:buAutoNum type="arabicPeriod" startAt="3"/>
              <a:tabLst>
                <a:tab pos="507365" algn="l"/>
              </a:tabLst>
            </a:pPr>
            <a:r>
              <a:rPr sz="3100" spc="-15" dirty="0">
                <a:solidFill>
                  <a:srgbClr val="FFFFFF"/>
                </a:solidFill>
                <a:latin typeface="Arial"/>
                <a:cs typeface="Arial"/>
              </a:rPr>
              <a:t>S</a:t>
            </a:r>
            <a:r>
              <a:rPr sz="3100" spc="-20" dirty="0">
                <a:solidFill>
                  <a:srgbClr val="FFFFFF"/>
                </a:solidFill>
                <a:latin typeface="Arial"/>
                <a:cs typeface="Arial"/>
              </a:rPr>
              <a:t>pe</a:t>
            </a:r>
            <a:r>
              <a:rPr sz="3100" spc="-15" dirty="0">
                <a:solidFill>
                  <a:srgbClr val="FFFFFF"/>
                </a:solidFill>
                <a:latin typeface="Arial"/>
                <a:cs typeface="Arial"/>
              </a:rPr>
              <a:t>c</a:t>
            </a:r>
            <a:r>
              <a:rPr sz="3100" spc="-10" dirty="0">
                <a:solidFill>
                  <a:srgbClr val="FFFFFF"/>
                </a:solidFill>
                <a:latin typeface="Arial"/>
                <a:cs typeface="Arial"/>
              </a:rPr>
              <a:t>i</a:t>
            </a:r>
            <a:r>
              <a:rPr sz="3100" spc="-20" dirty="0">
                <a:solidFill>
                  <a:srgbClr val="FFFFFF"/>
                </a:solidFill>
                <a:latin typeface="Arial"/>
                <a:cs typeface="Arial"/>
              </a:rPr>
              <a:t>f</a:t>
            </a:r>
            <a:r>
              <a:rPr sz="3100" dirty="0">
                <a:solidFill>
                  <a:srgbClr val="FFFFFF"/>
                </a:solidFill>
                <a:latin typeface="Arial"/>
                <a:cs typeface="Arial"/>
              </a:rPr>
              <a:t>y</a:t>
            </a:r>
            <a:r>
              <a:rPr sz="3100" spc="-25" dirty="0">
                <a:solidFill>
                  <a:srgbClr val="FFFFFF"/>
                </a:solidFill>
                <a:latin typeface="Arial"/>
                <a:cs typeface="Arial"/>
              </a:rPr>
              <a:t> </a:t>
            </a:r>
            <a:r>
              <a:rPr sz="3100" spc="-10" dirty="0">
                <a:solidFill>
                  <a:srgbClr val="FFFFFF"/>
                </a:solidFill>
                <a:latin typeface="Arial"/>
                <a:cs typeface="Arial"/>
              </a:rPr>
              <a:t>li</a:t>
            </a:r>
            <a:r>
              <a:rPr sz="3100" spc="-20" dirty="0">
                <a:solidFill>
                  <a:srgbClr val="FFFFFF"/>
                </a:solidFill>
                <a:latin typeface="Arial"/>
                <a:cs typeface="Arial"/>
              </a:rPr>
              <a:t>gh</a:t>
            </a:r>
            <a:r>
              <a:rPr sz="3100" spc="-10" dirty="0">
                <a:solidFill>
                  <a:srgbClr val="FFFFFF"/>
                </a:solidFill>
                <a:latin typeface="Arial"/>
                <a:cs typeface="Arial"/>
              </a:rPr>
              <a:t>t</a:t>
            </a:r>
            <a:r>
              <a:rPr sz="3100" spc="-15" dirty="0">
                <a:solidFill>
                  <a:srgbClr val="FFFFFF"/>
                </a:solidFill>
                <a:latin typeface="Arial"/>
                <a:cs typeface="Arial"/>
              </a:rPr>
              <a:t> s</a:t>
            </a:r>
            <a:r>
              <a:rPr sz="3100" spc="-20" dirty="0">
                <a:solidFill>
                  <a:srgbClr val="FFFFFF"/>
                </a:solidFill>
                <a:latin typeface="Arial"/>
                <a:cs typeface="Arial"/>
              </a:rPr>
              <a:t>ou</a:t>
            </a:r>
            <a:r>
              <a:rPr sz="3100" spc="-15" dirty="0">
                <a:solidFill>
                  <a:srgbClr val="FFFFFF"/>
                </a:solidFill>
                <a:latin typeface="Arial"/>
                <a:cs typeface="Arial"/>
              </a:rPr>
              <a:t>rc</a:t>
            </a:r>
            <a:r>
              <a:rPr sz="3100" spc="-20" dirty="0">
                <a:solidFill>
                  <a:srgbClr val="FFFFFF"/>
                </a:solidFill>
                <a:latin typeface="Arial"/>
                <a:cs typeface="Arial"/>
              </a:rPr>
              <a:t>e</a:t>
            </a:r>
            <a:r>
              <a:rPr sz="3100" dirty="0">
                <a:solidFill>
                  <a:srgbClr val="FFFFFF"/>
                </a:solidFill>
                <a:latin typeface="Arial"/>
                <a:cs typeface="Arial"/>
              </a:rPr>
              <a:t>s</a:t>
            </a:r>
            <a:endParaRPr sz="3100" dirty="0">
              <a:latin typeface="Arial"/>
              <a:cs typeface="Arial"/>
            </a:endParaRPr>
          </a:p>
          <a:p>
            <a:pPr marL="946150" lvl="1" indent="-494665">
              <a:lnSpc>
                <a:spcPts val="3710"/>
              </a:lnSpc>
              <a:buClr>
                <a:srgbClr val="FFFFFF"/>
              </a:buClr>
              <a:buFont typeface="Arial"/>
              <a:buChar char="•"/>
              <a:tabLst>
                <a:tab pos="946785" algn="l"/>
              </a:tabLst>
            </a:pPr>
            <a:r>
              <a:rPr sz="3100" spc="-20" dirty="0">
                <a:solidFill>
                  <a:srgbClr val="FFFFFF"/>
                </a:solidFill>
                <a:latin typeface="Arial"/>
                <a:cs typeface="Arial"/>
              </a:rPr>
              <a:t>whe</a:t>
            </a:r>
            <a:r>
              <a:rPr sz="3100" spc="-10" dirty="0">
                <a:solidFill>
                  <a:srgbClr val="FFFFFF"/>
                </a:solidFill>
                <a:latin typeface="Arial"/>
                <a:cs typeface="Arial"/>
              </a:rPr>
              <a:t>r</a:t>
            </a:r>
            <a:r>
              <a:rPr sz="3100" spc="-20" dirty="0">
                <a:solidFill>
                  <a:srgbClr val="FFFFFF"/>
                </a:solidFill>
                <a:latin typeface="Arial"/>
                <a:cs typeface="Arial"/>
              </a:rPr>
              <a:t>e</a:t>
            </a:r>
            <a:r>
              <a:rPr sz="3100" spc="-10" dirty="0">
                <a:solidFill>
                  <a:srgbClr val="FFFFFF"/>
                </a:solidFill>
                <a:latin typeface="Arial"/>
                <a:cs typeface="Arial"/>
              </a:rPr>
              <a:t>,</a:t>
            </a:r>
            <a:r>
              <a:rPr sz="3100" spc="-20" dirty="0">
                <a:solidFill>
                  <a:srgbClr val="FFFFFF"/>
                </a:solidFill>
                <a:latin typeface="Arial"/>
                <a:cs typeface="Arial"/>
              </a:rPr>
              <a:t> wha</a:t>
            </a:r>
            <a:r>
              <a:rPr sz="3100" spc="-10" dirty="0">
                <a:solidFill>
                  <a:srgbClr val="FFFFFF"/>
                </a:solidFill>
                <a:latin typeface="Arial"/>
                <a:cs typeface="Arial"/>
              </a:rPr>
              <a:t>t</a:t>
            </a:r>
            <a:r>
              <a:rPr sz="3100" spc="-20" dirty="0">
                <a:solidFill>
                  <a:srgbClr val="FFFFFF"/>
                </a:solidFill>
                <a:latin typeface="Arial"/>
                <a:cs typeface="Arial"/>
              </a:rPr>
              <a:t> </a:t>
            </a:r>
            <a:r>
              <a:rPr sz="3100" spc="-15" dirty="0">
                <a:solidFill>
                  <a:srgbClr val="FFFFFF"/>
                </a:solidFill>
                <a:latin typeface="Arial"/>
                <a:cs typeface="Arial"/>
              </a:rPr>
              <a:t>k</a:t>
            </a:r>
            <a:r>
              <a:rPr sz="3100" spc="-5" dirty="0">
                <a:solidFill>
                  <a:srgbClr val="FFFFFF"/>
                </a:solidFill>
                <a:latin typeface="Arial"/>
                <a:cs typeface="Arial"/>
              </a:rPr>
              <a:t>i</a:t>
            </a:r>
            <a:r>
              <a:rPr sz="3100" spc="-20" dirty="0">
                <a:solidFill>
                  <a:srgbClr val="FFFFFF"/>
                </a:solidFill>
                <a:latin typeface="Arial"/>
                <a:cs typeface="Arial"/>
              </a:rPr>
              <a:t>n</a:t>
            </a:r>
            <a:r>
              <a:rPr sz="3100" dirty="0">
                <a:solidFill>
                  <a:srgbClr val="FFFFFF"/>
                </a:solidFill>
                <a:latin typeface="Arial"/>
                <a:cs typeface="Arial"/>
              </a:rPr>
              <a:t>d</a:t>
            </a:r>
            <a:endParaRPr sz="3100" dirty="0">
              <a:latin typeface="Arial"/>
              <a:cs typeface="Arial"/>
            </a:endParaRPr>
          </a:p>
          <a:p>
            <a:pPr lvl="1">
              <a:lnSpc>
                <a:spcPct val="100000"/>
              </a:lnSpc>
              <a:spcBef>
                <a:spcPts val="36"/>
              </a:spcBef>
              <a:buClr>
                <a:srgbClr val="FFFFFF"/>
              </a:buClr>
              <a:buFont typeface="Arial"/>
              <a:buChar char="•"/>
            </a:pPr>
            <a:endParaRPr sz="3200" dirty="0">
              <a:latin typeface="Times New Roman"/>
              <a:cs typeface="Times New Roman"/>
            </a:endParaRPr>
          </a:p>
          <a:p>
            <a:pPr marL="506730" marR="2256790" indent="-494030">
              <a:lnSpc>
                <a:spcPts val="3700"/>
              </a:lnSpc>
              <a:buClr>
                <a:srgbClr val="FFFFFF"/>
              </a:buClr>
              <a:buFont typeface="Arial"/>
              <a:buAutoNum type="arabicPeriod" startAt="3"/>
              <a:tabLst>
                <a:tab pos="507365" algn="l"/>
              </a:tabLst>
            </a:pPr>
            <a:r>
              <a:rPr sz="3100" spc="-25" dirty="0">
                <a:solidFill>
                  <a:srgbClr val="FFFFFF"/>
                </a:solidFill>
                <a:latin typeface="Arial"/>
                <a:cs typeface="Arial"/>
              </a:rPr>
              <a:t>M</a:t>
            </a:r>
            <a:r>
              <a:rPr sz="3100" spc="-20" dirty="0">
                <a:solidFill>
                  <a:srgbClr val="FFFFFF"/>
                </a:solidFill>
                <a:latin typeface="Arial"/>
                <a:cs typeface="Arial"/>
              </a:rPr>
              <a:t>o</a:t>
            </a:r>
            <a:r>
              <a:rPr sz="3100" spc="-15" dirty="0">
                <a:solidFill>
                  <a:srgbClr val="FFFFFF"/>
                </a:solidFill>
                <a:latin typeface="Arial"/>
                <a:cs typeface="Arial"/>
              </a:rPr>
              <a:t>v</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c</a:t>
            </a:r>
            <a:r>
              <a:rPr sz="3100" spc="-20" dirty="0">
                <a:solidFill>
                  <a:srgbClr val="FFFFFF"/>
                </a:solidFill>
                <a:latin typeface="Arial"/>
                <a:cs typeface="Arial"/>
              </a:rPr>
              <a:t>a</a:t>
            </a:r>
            <a:r>
              <a:rPr sz="3100" spc="-25" dirty="0">
                <a:solidFill>
                  <a:srgbClr val="FFFFFF"/>
                </a:solidFill>
                <a:latin typeface="Arial"/>
                <a:cs typeface="Arial"/>
              </a:rPr>
              <a:t>m</a:t>
            </a:r>
            <a:r>
              <a:rPr sz="3100" spc="-20" dirty="0">
                <a:solidFill>
                  <a:srgbClr val="FFFFFF"/>
                </a:solidFill>
                <a:latin typeface="Arial"/>
                <a:cs typeface="Arial"/>
              </a:rPr>
              <a:t>e</a:t>
            </a:r>
            <a:r>
              <a:rPr sz="3100" spc="-15" dirty="0">
                <a:solidFill>
                  <a:srgbClr val="FFFFFF"/>
                </a:solidFill>
                <a:latin typeface="Arial"/>
                <a:cs typeface="Arial"/>
              </a:rPr>
              <a:t>r</a:t>
            </a:r>
            <a:r>
              <a:rPr sz="3100" dirty="0">
                <a:solidFill>
                  <a:srgbClr val="FFFFFF"/>
                </a:solidFill>
                <a:latin typeface="Arial"/>
                <a:cs typeface="Arial"/>
              </a:rPr>
              <a:t>a</a:t>
            </a:r>
            <a:r>
              <a:rPr sz="3100" spc="-30" dirty="0">
                <a:solidFill>
                  <a:srgbClr val="FFFFFF"/>
                </a:solidFill>
                <a:latin typeface="Arial"/>
                <a:cs typeface="Arial"/>
              </a:rPr>
              <a:t> </a:t>
            </a:r>
            <a:r>
              <a:rPr sz="3100" spc="-20" dirty="0">
                <a:solidFill>
                  <a:srgbClr val="FFFFFF"/>
                </a:solidFill>
                <a:latin typeface="Arial"/>
                <a:cs typeface="Arial"/>
              </a:rPr>
              <a:t>o</a:t>
            </a:r>
            <a:r>
              <a:rPr sz="3100" dirty="0">
                <a:solidFill>
                  <a:srgbClr val="FFFFFF"/>
                </a:solidFill>
                <a:latin typeface="Arial"/>
                <a:cs typeface="Arial"/>
              </a:rPr>
              <a:t>r</a:t>
            </a:r>
            <a:r>
              <a:rPr sz="3100" spc="-20" dirty="0">
                <a:solidFill>
                  <a:srgbClr val="FFFFFF"/>
                </a:solidFill>
                <a:latin typeface="Arial"/>
                <a:cs typeface="Arial"/>
              </a:rPr>
              <a:t> ob</a:t>
            </a:r>
            <a:r>
              <a:rPr sz="3100" spc="-5" dirty="0">
                <a:solidFill>
                  <a:srgbClr val="FFFFFF"/>
                </a:solidFill>
                <a:latin typeface="Arial"/>
                <a:cs typeface="Arial"/>
              </a:rPr>
              <a:t>j</a:t>
            </a:r>
            <a:r>
              <a:rPr sz="3100" spc="-20" dirty="0">
                <a:solidFill>
                  <a:srgbClr val="FFFFFF"/>
                </a:solidFill>
                <a:latin typeface="Arial"/>
                <a:cs typeface="Arial"/>
              </a:rPr>
              <a:t>e</a:t>
            </a:r>
            <a:r>
              <a:rPr sz="3100" spc="-15" dirty="0">
                <a:solidFill>
                  <a:srgbClr val="FFFFFF"/>
                </a:solidFill>
                <a:latin typeface="Arial"/>
                <a:cs typeface="Arial"/>
              </a:rPr>
              <a:t>c</a:t>
            </a:r>
            <a:r>
              <a:rPr sz="3100" spc="-20" dirty="0">
                <a:solidFill>
                  <a:srgbClr val="FFFFFF"/>
                </a:solidFill>
                <a:latin typeface="Arial"/>
                <a:cs typeface="Arial"/>
              </a:rPr>
              <a:t>t</a:t>
            </a:r>
            <a:r>
              <a:rPr sz="3100" dirty="0">
                <a:solidFill>
                  <a:srgbClr val="FFFFFF"/>
                </a:solidFill>
                <a:latin typeface="Arial"/>
                <a:cs typeface="Arial"/>
              </a:rPr>
              <a:t>s </a:t>
            </a:r>
            <a:r>
              <a:rPr sz="3100" spc="-20" dirty="0">
                <a:solidFill>
                  <a:srgbClr val="FFFFFF"/>
                </a:solidFill>
                <a:latin typeface="Arial"/>
                <a:cs typeface="Arial"/>
              </a:rPr>
              <a:t>a</a:t>
            </a:r>
            <a:r>
              <a:rPr sz="3100" spc="-15" dirty="0">
                <a:solidFill>
                  <a:srgbClr val="FFFFFF"/>
                </a:solidFill>
                <a:latin typeface="Arial"/>
                <a:cs typeface="Arial"/>
              </a:rPr>
              <a:t>r</a:t>
            </a:r>
            <a:r>
              <a:rPr sz="3100" spc="-20" dirty="0">
                <a:solidFill>
                  <a:srgbClr val="FFFFFF"/>
                </a:solidFill>
                <a:latin typeface="Arial"/>
                <a:cs typeface="Arial"/>
              </a:rPr>
              <a:t>oun</a:t>
            </a:r>
            <a:r>
              <a:rPr sz="3100" dirty="0">
                <a:solidFill>
                  <a:srgbClr val="FFFFFF"/>
                </a:solidFill>
                <a:latin typeface="Arial"/>
                <a:cs typeface="Arial"/>
              </a:rPr>
              <a:t>d</a:t>
            </a:r>
            <a:r>
              <a:rPr sz="3100" spc="-30" dirty="0">
                <a:solidFill>
                  <a:srgbClr val="FFFFFF"/>
                </a:solidFill>
                <a:latin typeface="Arial"/>
                <a:cs typeface="Arial"/>
              </a:rPr>
              <a:t> </a:t>
            </a:r>
            <a:r>
              <a:rPr sz="3100" spc="-20" dirty="0">
                <a:solidFill>
                  <a:srgbClr val="FFFFFF"/>
                </a:solidFill>
                <a:latin typeface="Arial"/>
                <a:cs typeface="Arial"/>
              </a:rPr>
              <a:t>fo</a:t>
            </a:r>
            <a:r>
              <a:rPr sz="3100" dirty="0">
                <a:solidFill>
                  <a:srgbClr val="FFFFFF"/>
                </a:solidFill>
                <a:latin typeface="Arial"/>
                <a:cs typeface="Arial"/>
              </a:rPr>
              <a:t>r</a:t>
            </a:r>
            <a:r>
              <a:rPr sz="3100" spc="-25" dirty="0">
                <a:solidFill>
                  <a:srgbClr val="FFFFFF"/>
                </a:solidFill>
                <a:latin typeface="Arial"/>
                <a:cs typeface="Arial"/>
              </a:rPr>
              <a:t> </a:t>
            </a:r>
            <a:r>
              <a:rPr sz="3100" spc="-20" dirty="0">
                <a:solidFill>
                  <a:srgbClr val="FFFFFF"/>
                </a:solidFill>
                <a:latin typeface="Arial"/>
                <a:cs typeface="Arial"/>
              </a:rPr>
              <a:t>an</a:t>
            </a:r>
            <a:r>
              <a:rPr sz="3100" spc="-5" dirty="0">
                <a:solidFill>
                  <a:srgbClr val="FFFFFF"/>
                </a:solidFill>
                <a:latin typeface="Arial"/>
                <a:cs typeface="Arial"/>
              </a:rPr>
              <a:t>i</a:t>
            </a:r>
            <a:r>
              <a:rPr sz="3100" spc="-25" dirty="0">
                <a:solidFill>
                  <a:srgbClr val="FFFFFF"/>
                </a:solidFill>
                <a:latin typeface="Arial"/>
                <a:cs typeface="Arial"/>
              </a:rPr>
              <a:t>m</a:t>
            </a:r>
            <a:r>
              <a:rPr sz="3100" spc="-20" dirty="0">
                <a:solidFill>
                  <a:srgbClr val="FFFFFF"/>
                </a:solidFill>
                <a:latin typeface="Arial"/>
                <a:cs typeface="Arial"/>
              </a:rPr>
              <a:t>a</a:t>
            </a:r>
            <a:r>
              <a:rPr sz="3100" spc="-1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on</a:t>
            </a:r>
            <a:endParaRPr sz="3100" dirty="0">
              <a:latin typeface="Arial"/>
              <a:cs typeface="Arial"/>
            </a:endParaRPr>
          </a:p>
        </p:txBody>
      </p:sp>
      <p:grpSp>
        <p:nvGrpSpPr>
          <p:cNvPr id="35" name="Group 34">
            <a:extLst>
              <a:ext uri="{FF2B5EF4-FFF2-40B4-BE49-F238E27FC236}">
                <a16:creationId xmlns:a16="http://schemas.microsoft.com/office/drawing/2014/main" id="{12A2AFEE-D0BE-72D2-8DB3-C3A283387964}"/>
              </a:ext>
            </a:extLst>
          </p:cNvPr>
          <p:cNvGrpSpPr/>
          <p:nvPr/>
        </p:nvGrpSpPr>
        <p:grpSpPr>
          <a:xfrm>
            <a:off x="5943600" y="2667000"/>
            <a:ext cx="3682226" cy="2917794"/>
            <a:chOff x="5901458" y="2934446"/>
            <a:chExt cx="3682226" cy="2917794"/>
          </a:xfrm>
        </p:grpSpPr>
        <p:sp>
          <p:nvSpPr>
            <p:cNvPr id="34" name="object 4">
              <a:extLst>
                <a:ext uri="{FF2B5EF4-FFF2-40B4-BE49-F238E27FC236}">
                  <a16:creationId xmlns:a16="http://schemas.microsoft.com/office/drawing/2014/main" id="{DBF57617-A22B-73FB-404A-06DBE2A18152}"/>
                </a:ext>
              </a:extLst>
            </p:cNvPr>
            <p:cNvSpPr/>
            <p:nvPr/>
          </p:nvSpPr>
          <p:spPr>
            <a:xfrm>
              <a:off x="5901458" y="2934446"/>
              <a:ext cx="3682226" cy="2917794"/>
            </a:xfrm>
            <a:prstGeom prst="rect">
              <a:avLst/>
            </a:prstGeom>
            <a:blipFill>
              <a:blip r:embed="rId3" cstate="print"/>
              <a:stretch>
                <a:fillRect/>
              </a:stretch>
            </a:blipFill>
          </p:spPr>
          <p:txBody>
            <a:bodyPr wrap="square" lIns="0" tIns="0" rIns="0" bIns="0" rtlCol="0"/>
            <a:lstStyle/>
            <a:p>
              <a:endParaRPr/>
            </a:p>
          </p:txBody>
        </p:sp>
        <p:grpSp>
          <p:nvGrpSpPr>
            <p:cNvPr id="33" name="Group 32">
              <a:extLst>
                <a:ext uri="{FF2B5EF4-FFF2-40B4-BE49-F238E27FC236}">
                  <a16:creationId xmlns:a16="http://schemas.microsoft.com/office/drawing/2014/main" id="{7D296C6F-F9E1-48AB-991E-32F3BD7C0006}"/>
                </a:ext>
              </a:extLst>
            </p:cNvPr>
            <p:cNvGrpSpPr/>
            <p:nvPr/>
          </p:nvGrpSpPr>
          <p:grpSpPr>
            <a:xfrm>
              <a:off x="8171199" y="3007658"/>
              <a:ext cx="805449" cy="805405"/>
              <a:chOff x="8171199" y="3007658"/>
              <a:chExt cx="805449" cy="805405"/>
            </a:xfrm>
          </p:grpSpPr>
          <p:sp>
            <p:nvSpPr>
              <p:cNvPr id="5" name="object 5"/>
              <p:cNvSpPr/>
              <p:nvPr/>
            </p:nvSpPr>
            <p:spPr>
              <a:xfrm>
                <a:off x="8464068" y="3300556"/>
                <a:ext cx="219710" cy="219710"/>
              </a:xfrm>
              <a:custGeom>
                <a:avLst/>
                <a:gdLst/>
                <a:ahLst/>
                <a:cxnLst/>
                <a:rect l="l" t="t" r="r" b="b"/>
                <a:pathLst>
                  <a:path w="219709" h="219710">
                    <a:moveTo>
                      <a:pt x="106426" y="0"/>
                    </a:moveTo>
                    <a:lnTo>
                      <a:pt x="64872" y="9539"/>
                    </a:lnTo>
                    <a:lnTo>
                      <a:pt x="31057" y="33239"/>
                    </a:lnTo>
                    <a:lnTo>
                      <a:pt x="8320" y="67761"/>
                    </a:lnTo>
                    <a:lnTo>
                      <a:pt x="0" y="109766"/>
                    </a:lnTo>
                    <a:lnTo>
                      <a:pt x="469" y="119974"/>
                    </a:lnTo>
                    <a:lnTo>
                      <a:pt x="11892" y="159098"/>
                    </a:lnTo>
                    <a:lnTo>
                      <a:pt x="36860" y="190682"/>
                    </a:lnTo>
                    <a:lnTo>
                      <a:pt x="73070" y="211735"/>
                    </a:lnTo>
                    <a:lnTo>
                      <a:pt x="118215" y="219268"/>
                    </a:lnTo>
                    <a:lnTo>
                      <a:pt x="132129" y="217306"/>
                    </a:lnTo>
                    <a:lnTo>
                      <a:pt x="169721" y="201527"/>
                    </a:lnTo>
                    <a:lnTo>
                      <a:pt x="198696" y="172904"/>
                    </a:lnTo>
                    <a:lnTo>
                      <a:pt x="215978" y="133998"/>
                    </a:lnTo>
                    <a:lnTo>
                      <a:pt x="219483" y="103614"/>
                    </a:lnTo>
                    <a:lnTo>
                      <a:pt x="217769" y="89435"/>
                    </a:lnTo>
                    <a:lnTo>
                      <a:pt x="202501" y="51056"/>
                    </a:lnTo>
                    <a:lnTo>
                      <a:pt x="174300" y="21396"/>
                    </a:lnTo>
                    <a:lnTo>
                      <a:pt x="136063" y="3644"/>
                    </a:lnTo>
                    <a:lnTo>
                      <a:pt x="106426" y="0"/>
                    </a:lnTo>
                    <a:close/>
                  </a:path>
                </a:pathLst>
              </a:custGeom>
              <a:solidFill>
                <a:srgbClr val="FFFF00"/>
              </a:solidFill>
            </p:spPr>
            <p:txBody>
              <a:bodyPr wrap="square" lIns="0" tIns="0" rIns="0" bIns="0" rtlCol="0"/>
              <a:lstStyle/>
              <a:p>
                <a:endParaRPr/>
              </a:p>
            </p:txBody>
          </p:sp>
          <p:sp>
            <p:nvSpPr>
              <p:cNvPr id="6" name="object 6"/>
              <p:cNvSpPr/>
              <p:nvPr/>
            </p:nvSpPr>
            <p:spPr>
              <a:xfrm>
                <a:off x="8464068" y="3300556"/>
                <a:ext cx="219710" cy="219710"/>
              </a:xfrm>
              <a:custGeom>
                <a:avLst/>
                <a:gdLst/>
                <a:ahLst/>
                <a:cxnLst/>
                <a:rect l="l" t="t" r="r" b="b"/>
                <a:pathLst>
                  <a:path w="219709" h="219710">
                    <a:moveTo>
                      <a:pt x="0" y="109766"/>
                    </a:moveTo>
                    <a:lnTo>
                      <a:pt x="8320" y="67760"/>
                    </a:lnTo>
                    <a:lnTo>
                      <a:pt x="31057" y="33238"/>
                    </a:lnTo>
                    <a:lnTo>
                      <a:pt x="64872" y="9539"/>
                    </a:lnTo>
                    <a:lnTo>
                      <a:pt x="106427" y="0"/>
                    </a:lnTo>
                    <a:lnTo>
                      <a:pt x="121588" y="924"/>
                    </a:lnTo>
                    <a:lnTo>
                      <a:pt x="162527" y="13998"/>
                    </a:lnTo>
                    <a:lnTo>
                      <a:pt x="194395" y="40043"/>
                    </a:lnTo>
                    <a:lnTo>
                      <a:pt x="214295" y="75870"/>
                    </a:lnTo>
                    <a:lnTo>
                      <a:pt x="219482" y="103615"/>
                    </a:lnTo>
                    <a:lnTo>
                      <a:pt x="218607" y="119188"/>
                    </a:lnTo>
                    <a:lnTo>
                      <a:pt x="205907" y="160952"/>
                    </a:lnTo>
                    <a:lnTo>
                      <a:pt x="180488" y="193287"/>
                    </a:lnTo>
                    <a:lnTo>
                      <a:pt x="145426" y="213631"/>
                    </a:lnTo>
                    <a:lnTo>
                      <a:pt x="118213" y="219267"/>
                    </a:lnTo>
                    <a:lnTo>
                      <a:pt x="102315" y="218443"/>
                    </a:lnTo>
                    <a:lnTo>
                      <a:pt x="59892" y="206071"/>
                    </a:lnTo>
                    <a:lnTo>
                      <a:pt x="27174" y="181175"/>
                    </a:lnTo>
                    <a:lnTo>
                      <a:pt x="6465" y="146745"/>
                    </a:lnTo>
                    <a:lnTo>
                      <a:pt x="0" y="109766"/>
                    </a:lnTo>
                    <a:close/>
                  </a:path>
                </a:pathLst>
              </a:custGeom>
              <a:ln w="9151">
                <a:solidFill>
                  <a:srgbClr val="000000"/>
                </a:solidFill>
              </a:ln>
            </p:spPr>
            <p:txBody>
              <a:bodyPr wrap="square" lIns="0" tIns="0" rIns="0" bIns="0" rtlCol="0"/>
              <a:lstStyle/>
              <a:p>
                <a:endParaRPr/>
              </a:p>
            </p:txBody>
          </p:sp>
          <p:sp>
            <p:nvSpPr>
              <p:cNvPr id="7" name="object 7"/>
              <p:cNvSpPr/>
              <p:nvPr/>
            </p:nvSpPr>
            <p:spPr>
              <a:xfrm>
                <a:off x="8293227" y="3520141"/>
                <a:ext cx="146685" cy="146685"/>
              </a:xfrm>
              <a:custGeom>
                <a:avLst/>
                <a:gdLst/>
                <a:ahLst/>
                <a:cxnLst/>
                <a:rect l="l" t="t" r="r" b="b"/>
                <a:pathLst>
                  <a:path w="146684" h="146685">
                    <a:moveTo>
                      <a:pt x="146434" y="0"/>
                    </a:moveTo>
                    <a:lnTo>
                      <a:pt x="0" y="146423"/>
                    </a:lnTo>
                  </a:path>
                </a:pathLst>
              </a:custGeom>
              <a:ln w="9151">
                <a:solidFill>
                  <a:srgbClr val="000000"/>
                </a:solidFill>
              </a:ln>
            </p:spPr>
            <p:txBody>
              <a:bodyPr wrap="square" lIns="0" tIns="0" rIns="0" bIns="0" rtlCol="0"/>
              <a:lstStyle/>
              <a:p>
                <a:endParaRPr/>
              </a:p>
            </p:txBody>
          </p:sp>
          <p:sp>
            <p:nvSpPr>
              <p:cNvPr id="8" name="object 8"/>
              <p:cNvSpPr/>
              <p:nvPr/>
            </p:nvSpPr>
            <p:spPr>
              <a:xfrm>
                <a:off x="8573893" y="3593353"/>
                <a:ext cx="0" cy="219710"/>
              </a:xfrm>
              <a:custGeom>
                <a:avLst/>
                <a:gdLst/>
                <a:ahLst/>
                <a:cxnLst/>
                <a:rect l="l" t="t" r="r" b="b"/>
                <a:pathLst>
                  <a:path h="219710">
                    <a:moveTo>
                      <a:pt x="0" y="0"/>
                    </a:moveTo>
                    <a:lnTo>
                      <a:pt x="0" y="219635"/>
                    </a:lnTo>
                  </a:path>
                </a:pathLst>
              </a:custGeom>
              <a:ln w="9152">
                <a:solidFill>
                  <a:srgbClr val="000000"/>
                </a:solidFill>
              </a:ln>
            </p:spPr>
            <p:txBody>
              <a:bodyPr wrap="square" lIns="0" tIns="0" rIns="0" bIns="0" rtlCol="0"/>
              <a:lstStyle/>
              <a:p>
                <a:endParaRPr/>
              </a:p>
            </p:txBody>
          </p:sp>
          <p:sp>
            <p:nvSpPr>
              <p:cNvPr id="9" name="object 9"/>
              <p:cNvSpPr/>
              <p:nvPr/>
            </p:nvSpPr>
            <p:spPr>
              <a:xfrm>
                <a:off x="8720330" y="3532343"/>
                <a:ext cx="146685" cy="219710"/>
              </a:xfrm>
              <a:custGeom>
                <a:avLst/>
                <a:gdLst/>
                <a:ahLst/>
                <a:cxnLst/>
                <a:rect l="l" t="t" r="r" b="b"/>
                <a:pathLst>
                  <a:path w="146684" h="219710">
                    <a:moveTo>
                      <a:pt x="0" y="0"/>
                    </a:moveTo>
                    <a:lnTo>
                      <a:pt x="146434" y="219635"/>
                    </a:lnTo>
                  </a:path>
                </a:pathLst>
              </a:custGeom>
              <a:ln w="9151">
                <a:solidFill>
                  <a:srgbClr val="000000"/>
                </a:solidFill>
              </a:ln>
            </p:spPr>
            <p:txBody>
              <a:bodyPr wrap="square" lIns="0" tIns="0" rIns="0" bIns="0" rtlCol="0"/>
              <a:lstStyle/>
              <a:p>
                <a:endParaRPr/>
              </a:p>
            </p:txBody>
          </p:sp>
          <p:sp>
            <p:nvSpPr>
              <p:cNvPr id="10" name="object 10"/>
              <p:cNvSpPr/>
              <p:nvPr/>
            </p:nvSpPr>
            <p:spPr>
              <a:xfrm>
                <a:off x="8171199" y="3373718"/>
                <a:ext cx="219710" cy="0"/>
              </a:xfrm>
              <a:custGeom>
                <a:avLst/>
                <a:gdLst/>
                <a:ahLst/>
                <a:cxnLst/>
                <a:rect l="l" t="t" r="r" b="b"/>
                <a:pathLst>
                  <a:path w="219709">
                    <a:moveTo>
                      <a:pt x="219652" y="0"/>
                    </a:moveTo>
                    <a:lnTo>
                      <a:pt x="0" y="0"/>
                    </a:lnTo>
                  </a:path>
                </a:pathLst>
              </a:custGeom>
              <a:ln w="9151">
                <a:solidFill>
                  <a:srgbClr val="000000"/>
                </a:solidFill>
              </a:ln>
            </p:spPr>
            <p:txBody>
              <a:bodyPr wrap="square" lIns="0" tIns="0" rIns="0" bIns="0" rtlCol="0"/>
              <a:lstStyle/>
              <a:p>
                <a:endParaRPr/>
              </a:p>
            </p:txBody>
          </p:sp>
          <p:sp>
            <p:nvSpPr>
              <p:cNvPr id="11" name="object 11"/>
              <p:cNvSpPr/>
              <p:nvPr/>
            </p:nvSpPr>
            <p:spPr>
              <a:xfrm>
                <a:off x="8756938" y="3373718"/>
                <a:ext cx="219710" cy="0"/>
              </a:xfrm>
              <a:custGeom>
                <a:avLst/>
                <a:gdLst/>
                <a:ahLst/>
                <a:cxnLst/>
                <a:rect l="l" t="t" r="r" b="b"/>
                <a:pathLst>
                  <a:path w="219709">
                    <a:moveTo>
                      <a:pt x="0" y="0"/>
                    </a:moveTo>
                    <a:lnTo>
                      <a:pt x="219652" y="0"/>
                    </a:lnTo>
                  </a:path>
                </a:pathLst>
              </a:custGeom>
              <a:ln w="9151">
                <a:solidFill>
                  <a:srgbClr val="000000"/>
                </a:solidFill>
              </a:ln>
            </p:spPr>
            <p:txBody>
              <a:bodyPr wrap="square" lIns="0" tIns="0" rIns="0" bIns="0" rtlCol="0"/>
              <a:lstStyle/>
              <a:p>
                <a:endParaRPr/>
              </a:p>
            </p:txBody>
          </p:sp>
          <p:sp>
            <p:nvSpPr>
              <p:cNvPr id="12" name="object 12"/>
              <p:cNvSpPr/>
              <p:nvPr/>
            </p:nvSpPr>
            <p:spPr>
              <a:xfrm>
                <a:off x="8561691" y="3007658"/>
                <a:ext cx="0" cy="219710"/>
              </a:xfrm>
              <a:custGeom>
                <a:avLst/>
                <a:gdLst/>
                <a:ahLst/>
                <a:cxnLst/>
                <a:rect l="l" t="t" r="r" b="b"/>
                <a:pathLst>
                  <a:path h="219710">
                    <a:moveTo>
                      <a:pt x="0" y="0"/>
                    </a:moveTo>
                    <a:lnTo>
                      <a:pt x="0" y="219635"/>
                    </a:lnTo>
                  </a:path>
                </a:pathLst>
              </a:custGeom>
              <a:ln w="9152">
                <a:solidFill>
                  <a:srgbClr val="000000"/>
                </a:solidFill>
              </a:ln>
            </p:spPr>
            <p:txBody>
              <a:bodyPr wrap="square" lIns="0" tIns="0" rIns="0" bIns="0" rtlCol="0"/>
              <a:lstStyle/>
              <a:p>
                <a:endParaRPr/>
              </a:p>
            </p:txBody>
          </p:sp>
          <p:sp>
            <p:nvSpPr>
              <p:cNvPr id="13" name="object 13"/>
              <p:cNvSpPr/>
              <p:nvPr/>
            </p:nvSpPr>
            <p:spPr>
              <a:xfrm>
                <a:off x="8720329" y="3080870"/>
                <a:ext cx="158750" cy="183515"/>
              </a:xfrm>
              <a:custGeom>
                <a:avLst/>
                <a:gdLst/>
                <a:ahLst/>
                <a:cxnLst/>
                <a:rect l="l" t="t" r="r" b="b"/>
                <a:pathLst>
                  <a:path w="158750" h="183514">
                    <a:moveTo>
                      <a:pt x="158637" y="0"/>
                    </a:moveTo>
                    <a:lnTo>
                      <a:pt x="0" y="183029"/>
                    </a:lnTo>
                  </a:path>
                </a:pathLst>
              </a:custGeom>
              <a:ln w="9151">
                <a:solidFill>
                  <a:srgbClr val="000000"/>
                </a:solidFill>
              </a:ln>
            </p:spPr>
            <p:txBody>
              <a:bodyPr wrap="square" lIns="0" tIns="0" rIns="0" bIns="0" rtlCol="0"/>
              <a:lstStyle/>
              <a:p>
                <a:endParaRPr/>
              </a:p>
            </p:txBody>
          </p:sp>
          <p:sp>
            <p:nvSpPr>
              <p:cNvPr id="14" name="object 14"/>
              <p:cNvSpPr/>
              <p:nvPr/>
            </p:nvSpPr>
            <p:spPr>
              <a:xfrm>
                <a:off x="8317634" y="3080870"/>
                <a:ext cx="85725" cy="146685"/>
              </a:xfrm>
              <a:custGeom>
                <a:avLst/>
                <a:gdLst/>
                <a:ahLst/>
                <a:cxnLst/>
                <a:rect l="l" t="t" r="r" b="b"/>
                <a:pathLst>
                  <a:path w="85725" h="146685">
                    <a:moveTo>
                      <a:pt x="0" y="0"/>
                    </a:moveTo>
                    <a:lnTo>
                      <a:pt x="85420" y="146423"/>
                    </a:lnTo>
                  </a:path>
                </a:pathLst>
              </a:custGeom>
              <a:ln w="9151">
                <a:solidFill>
                  <a:srgbClr val="000000"/>
                </a:solidFill>
              </a:ln>
            </p:spPr>
            <p:txBody>
              <a:bodyPr wrap="square" lIns="0" tIns="0" rIns="0" bIns="0" rtlCol="0"/>
              <a:lstStyle/>
              <a:p>
                <a:endParaRPr/>
              </a:p>
            </p:txBody>
          </p:sp>
        </p:grpSp>
      </p:grpSp>
      <p:sp>
        <p:nvSpPr>
          <p:cNvPr id="36" name="object 3">
            <a:extLst>
              <a:ext uri="{FF2B5EF4-FFF2-40B4-BE49-F238E27FC236}">
                <a16:creationId xmlns:a16="http://schemas.microsoft.com/office/drawing/2014/main" id="{AB973D35-55EA-51B5-C344-348AE2E2303E}"/>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42</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145">
              <a:lnSpc>
                <a:spcPct val="100000"/>
              </a:lnSpc>
            </a:pPr>
            <a:r>
              <a:rPr spc="-25" dirty="0"/>
              <a:t>Th</a:t>
            </a:r>
            <a:r>
              <a:rPr dirty="0"/>
              <a:t>e</a:t>
            </a:r>
            <a:r>
              <a:rPr spc="-40" dirty="0"/>
              <a:t> </a:t>
            </a:r>
            <a:r>
              <a:rPr spc="-15" dirty="0"/>
              <a:t>r</a:t>
            </a:r>
            <a:r>
              <a:rPr spc="-25" dirty="0"/>
              <a:t>esu</a:t>
            </a:r>
            <a:r>
              <a:rPr spc="-10" dirty="0"/>
              <a:t>lt</a:t>
            </a:r>
          </a:p>
        </p:txBody>
      </p:sp>
      <p:sp>
        <p:nvSpPr>
          <p:cNvPr id="4" name="object 4"/>
          <p:cNvSpPr/>
          <p:nvPr/>
        </p:nvSpPr>
        <p:spPr>
          <a:xfrm>
            <a:off x="6109991" y="2594316"/>
            <a:ext cx="3006490" cy="3355539"/>
          </a:xfrm>
          <a:prstGeom prst="rect">
            <a:avLst/>
          </a:prstGeom>
          <a:blipFill>
            <a:blip r:embed="rId3" cstate="print"/>
            <a:stretch>
              <a:fillRect/>
            </a:stretch>
          </a:blipFill>
        </p:spPr>
        <p:txBody>
          <a:bodyPr wrap="square" lIns="0" tIns="0" rIns="0" bIns="0" rtlCol="0"/>
          <a:lstStyle/>
          <a:p>
            <a:endParaRPr/>
          </a:p>
        </p:txBody>
      </p:sp>
      <p:grpSp>
        <p:nvGrpSpPr>
          <p:cNvPr id="16" name="Group 15">
            <a:extLst>
              <a:ext uri="{FF2B5EF4-FFF2-40B4-BE49-F238E27FC236}">
                <a16:creationId xmlns:a16="http://schemas.microsoft.com/office/drawing/2014/main" id="{3A802DB0-F4D6-58E5-0F51-2A3163DC626A}"/>
              </a:ext>
            </a:extLst>
          </p:cNvPr>
          <p:cNvGrpSpPr/>
          <p:nvPr/>
        </p:nvGrpSpPr>
        <p:grpSpPr>
          <a:xfrm>
            <a:off x="990600" y="2813189"/>
            <a:ext cx="3682226" cy="2917794"/>
            <a:chOff x="5901458" y="2934446"/>
            <a:chExt cx="3682226" cy="2917794"/>
          </a:xfrm>
        </p:grpSpPr>
        <p:sp>
          <p:nvSpPr>
            <p:cNvPr id="17" name="object 4">
              <a:extLst>
                <a:ext uri="{FF2B5EF4-FFF2-40B4-BE49-F238E27FC236}">
                  <a16:creationId xmlns:a16="http://schemas.microsoft.com/office/drawing/2014/main" id="{B1A799F9-647E-535D-3772-DC27EA4D4CC4}"/>
                </a:ext>
              </a:extLst>
            </p:cNvPr>
            <p:cNvSpPr/>
            <p:nvPr/>
          </p:nvSpPr>
          <p:spPr>
            <a:xfrm>
              <a:off x="5901458" y="2934446"/>
              <a:ext cx="3682226" cy="2917794"/>
            </a:xfrm>
            <a:prstGeom prst="rect">
              <a:avLst/>
            </a:prstGeom>
            <a:blipFill>
              <a:blip r:embed="rId4" cstate="print"/>
              <a:stretch>
                <a:fillRect/>
              </a:stretch>
            </a:blipFill>
          </p:spPr>
          <p:txBody>
            <a:bodyPr wrap="square" lIns="0" tIns="0" rIns="0" bIns="0" rtlCol="0"/>
            <a:lstStyle/>
            <a:p>
              <a:endParaRPr/>
            </a:p>
          </p:txBody>
        </p:sp>
        <p:grpSp>
          <p:nvGrpSpPr>
            <p:cNvPr id="18" name="Group 17">
              <a:extLst>
                <a:ext uri="{FF2B5EF4-FFF2-40B4-BE49-F238E27FC236}">
                  <a16:creationId xmlns:a16="http://schemas.microsoft.com/office/drawing/2014/main" id="{6A4351B5-AFC2-F653-08B0-7851AB0E9F0D}"/>
                </a:ext>
              </a:extLst>
            </p:cNvPr>
            <p:cNvGrpSpPr/>
            <p:nvPr/>
          </p:nvGrpSpPr>
          <p:grpSpPr>
            <a:xfrm>
              <a:off x="8171199" y="3007658"/>
              <a:ext cx="805449" cy="805405"/>
              <a:chOff x="8171199" y="3007658"/>
              <a:chExt cx="805449" cy="805405"/>
            </a:xfrm>
          </p:grpSpPr>
          <p:sp>
            <p:nvSpPr>
              <p:cNvPr id="19" name="object 5">
                <a:extLst>
                  <a:ext uri="{FF2B5EF4-FFF2-40B4-BE49-F238E27FC236}">
                    <a16:creationId xmlns:a16="http://schemas.microsoft.com/office/drawing/2014/main" id="{25A6435E-793A-DC49-B342-00AF156F88ED}"/>
                  </a:ext>
                </a:extLst>
              </p:cNvPr>
              <p:cNvSpPr/>
              <p:nvPr/>
            </p:nvSpPr>
            <p:spPr>
              <a:xfrm>
                <a:off x="8464068" y="3300556"/>
                <a:ext cx="219710" cy="219710"/>
              </a:xfrm>
              <a:custGeom>
                <a:avLst/>
                <a:gdLst/>
                <a:ahLst/>
                <a:cxnLst/>
                <a:rect l="l" t="t" r="r" b="b"/>
                <a:pathLst>
                  <a:path w="219709" h="219710">
                    <a:moveTo>
                      <a:pt x="106426" y="0"/>
                    </a:moveTo>
                    <a:lnTo>
                      <a:pt x="64872" y="9539"/>
                    </a:lnTo>
                    <a:lnTo>
                      <a:pt x="31057" y="33239"/>
                    </a:lnTo>
                    <a:lnTo>
                      <a:pt x="8320" y="67761"/>
                    </a:lnTo>
                    <a:lnTo>
                      <a:pt x="0" y="109766"/>
                    </a:lnTo>
                    <a:lnTo>
                      <a:pt x="469" y="119974"/>
                    </a:lnTo>
                    <a:lnTo>
                      <a:pt x="11892" y="159098"/>
                    </a:lnTo>
                    <a:lnTo>
                      <a:pt x="36860" y="190682"/>
                    </a:lnTo>
                    <a:lnTo>
                      <a:pt x="73070" y="211735"/>
                    </a:lnTo>
                    <a:lnTo>
                      <a:pt x="118215" y="219268"/>
                    </a:lnTo>
                    <a:lnTo>
                      <a:pt x="132129" y="217306"/>
                    </a:lnTo>
                    <a:lnTo>
                      <a:pt x="169721" y="201527"/>
                    </a:lnTo>
                    <a:lnTo>
                      <a:pt x="198696" y="172904"/>
                    </a:lnTo>
                    <a:lnTo>
                      <a:pt x="215978" y="133998"/>
                    </a:lnTo>
                    <a:lnTo>
                      <a:pt x="219483" y="103614"/>
                    </a:lnTo>
                    <a:lnTo>
                      <a:pt x="217769" y="89435"/>
                    </a:lnTo>
                    <a:lnTo>
                      <a:pt x="202501" y="51056"/>
                    </a:lnTo>
                    <a:lnTo>
                      <a:pt x="174300" y="21396"/>
                    </a:lnTo>
                    <a:lnTo>
                      <a:pt x="136063" y="3644"/>
                    </a:lnTo>
                    <a:lnTo>
                      <a:pt x="106426" y="0"/>
                    </a:lnTo>
                    <a:close/>
                  </a:path>
                </a:pathLst>
              </a:custGeom>
              <a:solidFill>
                <a:srgbClr val="FFFF00"/>
              </a:solidFill>
            </p:spPr>
            <p:txBody>
              <a:bodyPr wrap="square" lIns="0" tIns="0" rIns="0" bIns="0" rtlCol="0"/>
              <a:lstStyle/>
              <a:p>
                <a:endParaRPr/>
              </a:p>
            </p:txBody>
          </p:sp>
          <p:sp>
            <p:nvSpPr>
              <p:cNvPr id="20" name="object 6">
                <a:extLst>
                  <a:ext uri="{FF2B5EF4-FFF2-40B4-BE49-F238E27FC236}">
                    <a16:creationId xmlns:a16="http://schemas.microsoft.com/office/drawing/2014/main" id="{B0814580-12DB-0743-2EAB-58DD40A387EA}"/>
                  </a:ext>
                </a:extLst>
              </p:cNvPr>
              <p:cNvSpPr/>
              <p:nvPr/>
            </p:nvSpPr>
            <p:spPr>
              <a:xfrm>
                <a:off x="8464068" y="3300556"/>
                <a:ext cx="219710" cy="219710"/>
              </a:xfrm>
              <a:custGeom>
                <a:avLst/>
                <a:gdLst/>
                <a:ahLst/>
                <a:cxnLst/>
                <a:rect l="l" t="t" r="r" b="b"/>
                <a:pathLst>
                  <a:path w="219709" h="219710">
                    <a:moveTo>
                      <a:pt x="0" y="109766"/>
                    </a:moveTo>
                    <a:lnTo>
                      <a:pt x="8320" y="67760"/>
                    </a:lnTo>
                    <a:lnTo>
                      <a:pt x="31057" y="33238"/>
                    </a:lnTo>
                    <a:lnTo>
                      <a:pt x="64872" y="9539"/>
                    </a:lnTo>
                    <a:lnTo>
                      <a:pt x="106427" y="0"/>
                    </a:lnTo>
                    <a:lnTo>
                      <a:pt x="121588" y="924"/>
                    </a:lnTo>
                    <a:lnTo>
                      <a:pt x="162527" y="13998"/>
                    </a:lnTo>
                    <a:lnTo>
                      <a:pt x="194395" y="40043"/>
                    </a:lnTo>
                    <a:lnTo>
                      <a:pt x="214295" y="75870"/>
                    </a:lnTo>
                    <a:lnTo>
                      <a:pt x="219482" y="103615"/>
                    </a:lnTo>
                    <a:lnTo>
                      <a:pt x="218607" y="119188"/>
                    </a:lnTo>
                    <a:lnTo>
                      <a:pt x="205907" y="160952"/>
                    </a:lnTo>
                    <a:lnTo>
                      <a:pt x="180488" y="193287"/>
                    </a:lnTo>
                    <a:lnTo>
                      <a:pt x="145426" y="213631"/>
                    </a:lnTo>
                    <a:lnTo>
                      <a:pt x="118213" y="219267"/>
                    </a:lnTo>
                    <a:lnTo>
                      <a:pt x="102315" y="218443"/>
                    </a:lnTo>
                    <a:lnTo>
                      <a:pt x="59892" y="206071"/>
                    </a:lnTo>
                    <a:lnTo>
                      <a:pt x="27174" y="181175"/>
                    </a:lnTo>
                    <a:lnTo>
                      <a:pt x="6465" y="146745"/>
                    </a:lnTo>
                    <a:lnTo>
                      <a:pt x="0" y="109766"/>
                    </a:lnTo>
                    <a:close/>
                  </a:path>
                </a:pathLst>
              </a:custGeom>
              <a:ln w="9151">
                <a:solidFill>
                  <a:srgbClr val="000000"/>
                </a:solidFill>
              </a:ln>
            </p:spPr>
            <p:txBody>
              <a:bodyPr wrap="square" lIns="0" tIns="0" rIns="0" bIns="0" rtlCol="0"/>
              <a:lstStyle/>
              <a:p>
                <a:endParaRPr/>
              </a:p>
            </p:txBody>
          </p:sp>
          <p:sp>
            <p:nvSpPr>
              <p:cNvPr id="21" name="object 7">
                <a:extLst>
                  <a:ext uri="{FF2B5EF4-FFF2-40B4-BE49-F238E27FC236}">
                    <a16:creationId xmlns:a16="http://schemas.microsoft.com/office/drawing/2014/main" id="{D870325C-134F-AE5E-7194-CB161370AC9A}"/>
                  </a:ext>
                </a:extLst>
              </p:cNvPr>
              <p:cNvSpPr/>
              <p:nvPr/>
            </p:nvSpPr>
            <p:spPr>
              <a:xfrm>
                <a:off x="8293227" y="3520141"/>
                <a:ext cx="146685" cy="146685"/>
              </a:xfrm>
              <a:custGeom>
                <a:avLst/>
                <a:gdLst/>
                <a:ahLst/>
                <a:cxnLst/>
                <a:rect l="l" t="t" r="r" b="b"/>
                <a:pathLst>
                  <a:path w="146684" h="146685">
                    <a:moveTo>
                      <a:pt x="146434" y="0"/>
                    </a:moveTo>
                    <a:lnTo>
                      <a:pt x="0" y="146423"/>
                    </a:lnTo>
                  </a:path>
                </a:pathLst>
              </a:custGeom>
              <a:ln w="9151">
                <a:solidFill>
                  <a:srgbClr val="000000"/>
                </a:solidFill>
              </a:ln>
            </p:spPr>
            <p:txBody>
              <a:bodyPr wrap="square" lIns="0" tIns="0" rIns="0" bIns="0" rtlCol="0"/>
              <a:lstStyle/>
              <a:p>
                <a:endParaRPr/>
              </a:p>
            </p:txBody>
          </p:sp>
          <p:sp>
            <p:nvSpPr>
              <p:cNvPr id="22" name="object 8">
                <a:extLst>
                  <a:ext uri="{FF2B5EF4-FFF2-40B4-BE49-F238E27FC236}">
                    <a16:creationId xmlns:a16="http://schemas.microsoft.com/office/drawing/2014/main" id="{C5B6635C-9678-F7D8-6953-84232E21FB17}"/>
                  </a:ext>
                </a:extLst>
              </p:cNvPr>
              <p:cNvSpPr/>
              <p:nvPr/>
            </p:nvSpPr>
            <p:spPr>
              <a:xfrm>
                <a:off x="8573893" y="3593353"/>
                <a:ext cx="0" cy="219710"/>
              </a:xfrm>
              <a:custGeom>
                <a:avLst/>
                <a:gdLst/>
                <a:ahLst/>
                <a:cxnLst/>
                <a:rect l="l" t="t" r="r" b="b"/>
                <a:pathLst>
                  <a:path h="219710">
                    <a:moveTo>
                      <a:pt x="0" y="0"/>
                    </a:moveTo>
                    <a:lnTo>
                      <a:pt x="0" y="219635"/>
                    </a:lnTo>
                  </a:path>
                </a:pathLst>
              </a:custGeom>
              <a:ln w="9152">
                <a:solidFill>
                  <a:srgbClr val="000000"/>
                </a:solidFill>
              </a:ln>
            </p:spPr>
            <p:txBody>
              <a:bodyPr wrap="square" lIns="0" tIns="0" rIns="0" bIns="0" rtlCol="0"/>
              <a:lstStyle/>
              <a:p>
                <a:endParaRPr/>
              </a:p>
            </p:txBody>
          </p:sp>
          <p:sp>
            <p:nvSpPr>
              <p:cNvPr id="23" name="object 9">
                <a:extLst>
                  <a:ext uri="{FF2B5EF4-FFF2-40B4-BE49-F238E27FC236}">
                    <a16:creationId xmlns:a16="http://schemas.microsoft.com/office/drawing/2014/main" id="{8DF8842C-E2C5-1679-D3E8-EEBA32EA5635}"/>
                  </a:ext>
                </a:extLst>
              </p:cNvPr>
              <p:cNvSpPr/>
              <p:nvPr/>
            </p:nvSpPr>
            <p:spPr>
              <a:xfrm>
                <a:off x="8720330" y="3532343"/>
                <a:ext cx="146685" cy="219710"/>
              </a:xfrm>
              <a:custGeom>
                <a:avLst/>
                <a:gdLst/>
                <a:ahLst/>
                <a:cxnLst/>
                <a:rect l="l" t="t" r="r" b="b"/>
                <a:pathLst>
                  <a:path w="146684" h="219710">
                    <a:moveTo>
                      <a:pt x="0" y="0"/>
                    </a:moveTo>
                    <a:lnTo>
                      <a:pt x="146434" y="219635"/>
                    </a:lnTo>
                  </a:path>
                </a:pathLst>
              </a:custGeom>
              <a:ln w="9151">
                <a:solidFill>
                  <a:srgbClr val="000000"/>
                </a:solidFill>
              </a:ln>
            </p:spPr>
            <p:txBody>
              <a:bodyPr wrap="square" lIns="0" tIns="0" rIns="0" bIns="0" rtlCol="0"/>
              <a:lstStyle/>
              <a:p>
                <a:endParaRPr/>
              </a:p>
            </p:txBody>
          </p:sp>
          <p:sp>
            <p:nvSpPr>
              <p:cNvPr id="24" name="object 10">
                <a:extLst>
                  <a:ext uri="{FF2B5EF4-FFF2-40B4-BE49-F238E27FC236}">
                    <a16:creationId xmlns:a16="http://schemas.microsoft.com/office/drawing/2014/main" id="{86AA33EB-9C5E-7FD2-335A-3705E1BB3D13}"/>
                  </a:ext>
                </a:extLst>
              </p:cNvPr>
              <p:cNvSpPr/>
              <p:nvPr/>
            </p:nvSpPr>
            <p:spPr>
              <a:xfrm>
                <a:off x="8171199" y="3373718"/>
                <a:ext cx="219710" cy="0"/>
              </a:xfrm>
              <a:custGeom>
                <a:avLst/>
                <a:gdLst/>
                <a:ahLst/>
                <a:cxnLst/>
                <a:rect l="l" t="t" r="r" b="b"/>
                <a:pathLst>
                  <a:path w="219709">
                    <a:moveTo>
                      <a:pt x="219652" y="0"/>
                    </a:moveTo>
                    <a:lnTo>
                      <a:pt x="0" y="0"/>
                    </a:lnTo>
                  </a:path>
                </a:pathLst>
              </a:custGeom>
              <a:ln w="9151">
                <a:solidFill>
                  <a:srgbClr val="000000"/>
                </a:solidFill>
              </a:ln>
            </p:spPr>
            <p:txBody>
              <a:bodyPr wrap="square" lIns="0" tIns="0" rIns="0" bIns="0" rtlCol="0"/>
              <a:lstStyle/>
              <a:p>
                <a:endParaRPr/>
              </a:p>
            </p:txBody>
          </p:sp>
          <p:sp>
            <p:nvSpPr>
              <p:cNvPr id="25" name="object 11">
                <a:extLst>
                  <a:ext uri="{FF2B5EF4-FFF2-40B4-BE49-F238E27FC236}">
                    <a16:creationId xmlns:a16="http://schemas.microsoft.com/office/drawing/2014/main" id="{854D3D49-75CD-702E-DFFA-27614ECDD988}"/>
                  </a:ext>
                </a:extLst>
              </p:cNvPr>
              <p:cNvSpPr/>
              <p:nvPr/>
            </p:nvSpPr>
            <p:spPr>
              <a:xfrm>
                <a:off x="8756938" y="3373718"/>
                <a:ext cx="219710" cy="0"/>
              </a:xfrm>
              <a:custGeom>
                <a:avLst/>
                <a:gdLst/>
                <a:ahLst/>
                <a:cxnLst/>
                <a:rect l="l" t="t" r="r" b="b"/>
                <a:pathLst>
                  <a:path w="219709">
                    <a:moveTo>
                      <a:pt x="0" y="0"/>
                    </a:moveTo>
                    <a:lnTo>
                      <a:pt x="219652" y="0"/>
                    </a:lnTo>
                  </a:path>
                </a:pathLst>
              </a:custGeom>
              <a:ln w="9151">
                <a:solidFill>
                  <a:srgbClr val="000000"/>
                </a:solidFill>
              </a:ln>
            </p:spPr>
            <p:txBody>
              <a:bodyPr wrap="square" lIns="0" tIns="0" rIns="0" bIns="0" rtlCol="0"/>
              <a:lstStyle/>
              <a:p>
                <a:endParaRPr/>
              </a:p>
            </p:txBody>
          </p:sp>
          <p:sp>
            <p:nvSpPr>
              <p:cNvPr id="26" name="object 12">
                <a:extLst>
                  <a:ext uri="{FF2B5EF4-FFF2-40B4-BE49-F238E27FC236}">
                    <a16:creationId xmlns:a16="http://schemas.microsoft.com/office/drawing/2014/main" id="{C79C9DB5-9D5E-E608-8344-A0396F912A46}"/>
                  </a:ext>
                </a:extLst>
              </p:cNvPr>
              <p:cNvSpPr/>
              <p:nvPr/>
            </p:nvSpPr>
            <p:spPr>
              <a:xfrm>
                <a:off x="8561691" y="3007658"/>
                <a:ext cx="0" cy="219710"/>
              </a:xfrm>
              <a:custGeom>
                <a:avLst/>
                <a:gdLst/>
                <a:ahLst/>
                <a:cxnLst/>
                <a:rect l="l" t="t" r="r" b="b"/>
                <a:pathLst>
                  <a:path h="219710">
                    <a:moveTo>
                      <a:pt x="0" y="0"/>
                    </a:moveTo>
                    <a:lnTo>
                      <a:pt x="0" y="219635"/>
                    </a:lnTo>
                  </a:path>
                </a:pathLst>
              </a:custGeom>
              <a:ln w="9152">
                <a:solidFill>
                  <a:srgbClr val="000000"/>
                </a:solidFill>
              </a:ln>
            </p:spPr>
            <p:txBody>
              <a:bodyPr wrap="square" lIns="0" tIns="0" rIns="0" bIns="0" rtlCol="0"/>
              <a:lstStyle/>
              <a:p>
                <a:endParaRPr/>
              </a:p>
            </p:txBody>
          </p:sp>
          <p:sp>
            <p:nvSpPr>
              <p:cNvPr id="27" name="object 13">
                <a:extLst>
                  <a:ext uri="{FF2B5EF4-FFF2-40B4-BE49-F238E27FC236}">
                    <a16:creationId xmlns:a16="http://schemas.microsoft.com/office/drawing/2014/main" id="{F8FA92E1-717A-6124-E06C-5A6472985FD2}"/>
                  </a:ext>
                </a:extLst>
              </p:cNvPr>
              <p:cNvSpPr/>
              <p:nvPr/>
            </p:nvSpPr>
            <p:spPr>
              <a:xfrm>
                <a:off x="8720329" y="3080870"/>
                <a:ext cx="158750" cy="183515"/>
              </a:xfrm>
              <a:custGeom>
                <a:avLst/>
                <a:gdLst/>
                <a:ahLst/>
                <a:cxnLst/>
                <a:rect l="l" t="t" r="r" b="b"/>
                <a:pathLst>
                  <a:path w="158750" h="183514">
                    <a:moveTo>
                      <a:pt x="158637" y="0"/>
                    </a:moveTo>
                    <a:lnTo>
                      <a:pt x="0" y="183029"/>
                    </a:lnTo>
                  </a:path>
                </a:pathLst>
              </a:custGeom>
              <a:ln w="9151">
                <a:solidFill>
                  <a:srgbClr val="000000"/>
                </a:solidFill>
              </a:ln>
            </p:spPr>
            <p:txBody>
              <a:bodyPr wrap="square" lIns="0" tIns="0" rIns="0" bIns="0" rtlCol="0"/>
              <a:lstStyle/>
              <a:p>
                <a:endParaRPr/>
              </a:p>
            </p:txBody>
          </p:sp>
          <p:sp>
            <p:nvSpPr>
              <p:cNvPr id="28" name="object 14">
                <a:extLst>
                  <a:ext uri="{FF2B5EF4-FFF2-40B4-BE49-F238E27FC236}">
                    <a16:creationId xmlns:a16="http://schemas.microsoft.com/office/drawing/2014/main" id="{F7299D9A-3A06-BAD1-B972-83A8B00581DC}"/>
                  </a:ext>
                </a:extLst>
              </p:cNvPr>
              <p:cNvSpPr/>
              <p:nvPr/>
            </p:nvSpPr>
            <p:spPr>
              <a:xfrm>
                <a:off x="8317634" y="3080870"/>
                <a:ext cx="85725" cy="146685"/>
              </a:xfrm>
              <a:custGeom>
                <a:avLst/>
                <a:gdLst/>
                <a:ahLst/>
                <a:cxnLst/>
                <a:rect l="l" t="t" r="r" b="b"/>
                <a:pathLst>
                  <a:path w="85725" h="146685">
                    <a:moveTo>
                      <a:pt x="0" y="0"/>
                    </a:moveTo>
                    <a:lnTo>
                      <a:pt x="85420" y="146423"/>
                    </a:lnTo>
                  </a:path>
                </a:pathLst>
              </a:custGeom>
              <a:ln w="9151">
                <a:solidFill>
                  <a:srgbClr val="000000"/>
                </a:solidFill>
              </a:ln>
            </p:spPr>
            <p:txBody>
              <a:bodyPr wrap="square" lIns="0" tIns="0" rIns="0" bIns="0" rtlCol="0"/>
              <a:lstStyle/>
              <a:p>
                <a:endParaRPr/>
              </a:p>
            </p:txBody>
          </p:sp>
        </p:grpSp>
      </p:grpSp>
      <p:sp>
        <p:nvSpPr>
          <p:cNvPr id="5" name="object 5"/>
          <p:cNvSpPr txBox="1"/>
          <p:nvPr/>
        </p:nvSpPr>
        <p:spPr>
          <a:xfrm>
            <a:off x="4878726" y="3735013"/>
            <a:ext cx="1231265" cy="353943"/>
          </a:xfrm>
          <a:prstGeom prst="rect">
            <a:avLst/>
          </a:prstGeom>
        </p:spPr>
        <p:txBody>
          <a:bodyPr vert="horz" wrap="square" lIns="0" tIns="0" rIns="0" bIns="0" rtlCol="0">
            <a:spAutoFit/>
          </a:bodyPr>
          <a:lstStyle/>
          <a:p>
            <a:pPr marL="12700">
              <a:lnSpc>
                <a:spcPct val="100000"/>
              </a:lnSpc>
            </a:pPr>
            <a:r>
              <a:rPr lang="en-US" altLang="zh-CN" sz="2300" dirty="0">
                <a:solidFill>
                  <a:srgbClr val="FFFFFF"/>
                </a:solidFill>
                <a:latin typeface="Arial"/>
                <a:cs typeface="Arial"/>
              </a:rPr>
              <a:t>R</a:t>
            </a:r>
            <a:r>
              <a:rPr sz="2300" spc="5" dirty="0">
                <a:solidFill>
                  <a:srgbClr val="FFFFFF"/>
                </a:solidFill>
                <a:latin typeface="Arial"/>
                <a:cs typeface="Arial"/>
              </a:rPr>
              <a:t>e</a:t>
            </a:r>
            <a:r>
              <a:rPr sz="2300" dirty="0">
                <a:solidFill>
                  <a:srgbClr val="FFFFFF"/>
                </a:solidFill>
                <a:latin typeface="Arial"/>
                <a:cs typeface="Arial"/>
              </a:rPr>
              <a:t>s</a:t>
            </a:r>
            <a:r>
              <a:rPr sz="2300" spc="5" dirty="0">
                <a:solidFill>
                  <a:srgbClr val="FFFFFF"/>
                </a:solidFill>
                <a:latin typeface="Arial"/>
                <a:cs typeface="Arial"/>
              </a:rPr>
              <a:t>ul</a:t>
            </a:r>
            <a:r>
              <a:rPr sz="2300" spc="-10" dirty="0">
                <a:solidFill>
                  <a:srgbClr val="FFFFFF"/>
                </a:solidFill>
                <a:latin typeface="Arial"/>
                <a:cs typeface="Arial"/>
              </a:rPr>
              <a:t>t</a:t>
            </a:r>
            <a:endParaRPr sz="2300" dirty="0">
              <a:latin typeface="Arial"/>
              <a:cs typeface="Arial"/>
            </a:endParaRPr>
          </a:p>
        </p:txBody>
      </p:sp>
      <p:sp>
        <p:nvSpPr>
          <p:cNvPr id="29" name="object 11">
            <a:extLst>
              <a:ext uri="{FF2B5EF4-FFF2-40B4-BE49-F238E27FC236}">
                <a16:creationId xmlns:a16="http://schemas.microsoft.com/office/drawing/2014/main" id="{8EA9726D-1D06-0D6A-C697-DA78AB9B9AFE}"/>
              </a:ext>
            </a:extLst>
          </p:cNvPr>
          <p:cNvSpPr/>
          <p:nvPr/>
        </p:nvSpPr>
        <p:spPr>
          <a:xfrm>
            <a:off x="4781808" y="4088956"/>
            <a:ext cx="1219200" cy="213995"/>
          </a:xfrm>
          <a:custGeom>
            <a:avLst/>
            <a:gdLst/>
            <a:ahLst/>
            <a:cxnLst/>
            <a:rect l="l" t="t" r="r" b="b"/>
            <a:pathLst>
              <a:path w="1219200" h="213995">
                <a:moveTo>
                  <a:pt x="1005215" y="128120"/>
                </a:moveTo>
                <a:lnTo>
                  <a:pt x="1005215" y="213533"/>
                </a:lnTo>
                <a:lnTo>
                  <a:pt x="1176055" y="128120"/>
                </a:lnTo>
                <a:lnTo>
                  <a:pt x="1005215" y="128120"/>
                </a:lnTo>
                <a:close/>
              </a:path>
              <a:path w="1219200" h="213995">
                <a:moveTo>
                  <a:pt x="1005215" y="0"/>
                </a:moveTo>
                <a:lnTo>
                  <a:pt x="1005215" y="128120"/>
                </a:lnTo>
                <a:lnTo>
                  <a:pt x="1026570" y="128120"/>
                </a:lnTo>
                <a:lnTo>
                  <a:pt x="1026570" y="85412"/>
                </a:lnTo>
                <a:lnTo>
                  <a:pt x="1176054" y="85412"/>
                </a:lnTo>
                <a:lnTo>
                  <a:pt x="1005215" y="0"/>
                </a:lnTo>
                <a:close/>
              </a:path>
              <a:path w="1219200" h="213995">
                <a:moveTo>
                  <a:pt x="1176054" y="85412"/>
                </a:moveTo>
                <a:lnTo>
                  <a:pt x="1026570" y="85412"/>
                </a:lnTo>
                <a:lnTo>
                  <a:pt x="1026570" y="128120"/>
                </a:lnTo>
                <a:lnTo>
                  <a:pt x="1176057" y="128118"/>
                </a:lnTo>
                <a:lnTo>
                  <a:pt x="1218765" y="106766"/>
                </a:lnTo>
                <a:lnTo>
                  <a:pt x="1176054" y="85412"/>
                </a:lnTo>
                <a:close/>
              </a:path>
              <a:path w="1219200" h="213995">
                <a:moveTo>
                  <a:pt x="1005215" y="85412"/>
                </a:moveTo>
                <a:lnTo>
                  <a:pt x="1" y="85412"/>
                </a:lnTo>
                <a:lnTo>
                  <a:pt x="0" y="128118"/>
                </a:lnTo>
                <a:lnTo>
                  <a:pt x="1005215" y="128120"/>
                </a:lnTo>
                <a:lnTo>
                  <a:pt x="1005215" y="85412"/>
                </a:lnTo>
                <a:close/>
              </a:path>
            </a:pathLst>
          </a:custGeom>
          <a:solidFill>
            <a:srgbClr val="FFFFFF"/>
          </a:solidFill>
        </p:spPr>
        <p:txBody>
          <a:bodyPr wrap="square" lIns="0" tIns="0" rIns="0" bIns="0" rtlCol="0"/>
          <a:lstStyle/>
          <a:p>
            <a:endParaRPr/>
          </a:p>
        </p:txBody>
      </p:sp>
      <p:sp>
        <p:nvSpPr>
          <p:cNvPr id="31" name="object 3">
            <a:extLst>
              <a:ext uri="{FF2B5EF4-FFF2-40B4-BE49-F238E27FC236}">
                <a16:creationId xmlns:a16="http://schemas.microsoft.com/office/drawing/2014/main" id="{74150618-C2C1-762A-9645-FAFC1BA94698}"/>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43</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145">
              <a:lnSpc>
                <a:spcPts val="4165"/>
              </a:lnSpc>
            </a:pPr>
            <a:r>
              <a:rPr spc="-35" dirty="0"/>
              <a:t>O</a:t>
            </a:r>
            <a:r>
              <a:rPr spc="-30" dirty="0"/>
              <a:t>pen</a:t>
            </a:r>
            <a:r>
              <a:rPr spc="-35" dirty="0"/>
              <a:t>G</a:t>
            </a:r>
            <a:r>
              <a:rPr dirty="0"/>
              <a:t>L</a:t>
            </a:r>
            <a:r>
              <a:rPr spc="-165" dirty="0"/>
              <a:t> </a:t>
            </a:r>
            <a:r>
              <a:rPr spc="-10" dirty="0"/>
              <a:t>i</a:t>
            </a:r>
            <a:r>
              <a:rPr dirty="0"/>
              <a:t>s</a:t>
            </a:r>
            <a:r>
              <a:rPr spc="-35" dirty="0"/>
              <a:t> </a:t>
            </a:r>
            <a:r>
              <a:rPr dirty="0"/>
              <a:t>a</a:t>
            </a:r>
            <a:r>
              <a:rPr spc="-40" dirty="0"/>
              <a:t> </a:t>
            </a:r>
            <a:r>
              <a:rPr spc="-20" dirty="0"/>
              <a:t>s</a:t>
            </a:r>
            <a:r>
              <a:rPr spc="-25" dirty="0"/>
              <a:t>t</a:t>
            </a:r>
            <a:r>
              <a:rPr spc="-30" dirty="0"/>
              <a:t>a</a:t>
            </a:r>
            <a:r>
              <a:rPr spc="-25" dirty="0"/>
              <a:t>t</a:t>
            </a:r>
            <a:r>
              <a:rPr dirty="0"/>
              <a:t>e</a:t>
            </a:r>
            <a:r>
              <a:rPr spc="-40" dirty="0"/>
              <a:t> </a:t>
            </a:r>
            <a:r>
              <a:rPr spc="-35" dirty="0"/>
              <a:t>m</a:t>
            </a:r>
            <a:r>
              <a:rPr spc="-30" dirty="0"/>
              <a:t>a</a:t>
            </a:r>
            <a:r>
              <a:rPr spc="-20" dirty="0"/>
              <a:t>c</a:t>
            </a:r>
            <a:r>
              <a:rPr spc="-30" dirty="0"/>
              <a:t>h</a:t>
            </a:r>
            <a:r>
              <a:rPr spc="-10" dirty="0"/>
              <a:t>i</a:t>
            </a:r>
            <a:r>
              <a:rPr spc="-30" dirty="0"/>
              <a:t>n</a:t>
            </a:r>
            <a:r>
              <a:rPr dirty="0"/>
              <a:t>e</a:t>
            </a:r>
          </a:p>
        </p:txBody>
      </p:sp>
      <p:sp>
        <p:nvSpPr>
          <p:cNvPr id="3" name="object 3"/>
          <p:cNvSpPr txBox="1"/>
          <p:nvPr/>
        </p:nvSpPr>
        <p:spPr>
          <a:xfrm>
            <a:off x="1071052" y="1942618"/>
            <a:ext cx="6983095" cy="4752840"/>
          </a:xfrm>
          <a:prstGeom prst="rect">
            <a:avLst/>
          </a:prstGeom>
        </p:spPr>
        <p:txBody>
          <a:bodyPr vert="horz" wrap="square" lIns="0" tIns="0" rIns="0" bIns="0" rtlCol="0">
            <a:spAutoFit/>
          </a:bodyPr>
          <a:lstStyle/>
          <a:p>
            <a:pPr marL="12700" marR="290830">
              <a:lnSpc>
                <a:spcPct val="98100"/>
              </a:lnSpc>
            </a:pPr>
            <a:r>
              <a:rPr sz="3100" spc="-40" dirty="0">
                <a:solidFill>
                  <a:srgbClr val="FFFFFF"/>
                </a:solidFill>
                <a:latin typeface="Arial"/>
                <a:cs typeface="Arial"/>
              </a:rPr>
              <a:t>S</a:t>
            </a:r>
            <a:r>
              <a:rPr sz="3100" spc="-20" dirty="0">
                <a:solidFill>
                  <a:srgbClr val="FFFFFF"/>
                </a:solidFill>
                <a:latin typeface="Arial"/>
                <a:cs typeface="Arial"/>
              </a:rPr>
              <a:t>tat</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v</a:t>
            </a:r>
            <a:r>
              <a:rPr sz="3100" spc="-20" dirty="0">
                <a:solidFill>
                  <a:srgbClr val="FFFFFF"/>
                </a:solidFill>
                <a:latin typeface="Arial"/>
                <a:cs typeface="Arial"/>
              </a:rPr>
              <a:t>a</a:t>
            </a:r>
            <a:r>
              <a:rPr sz="3100" spc="-15" dirty="0">
                <a:solidFill>
                  <a:srgbClr val="FFFFFF"/>
                </a:solidFill>
                <a:latin typeface="Arial"/>
                <a:cs typeface="Arial"/>
              </a:rPr>
              <a:t>r</a:t>
            </a:r>
            <a:r>
              <a:rPr sz="3100" spc="-10" dirty="0">
                <a:solidFill>
                  <a:srgbClr val="FFFFFF"/>
                </a:solidFill>
                <a:latin typeface="Arial"/>
                <a:cs typeface="Arial"/>
              </a:rPr>
              <a:t>i</a:t>
            </a:r>
            <a:r>
              <a:rPr sz="3100" spc="-20" dirty="0">
                <a:solidFill>
                  <a:srgbClr val="FFFFFF"/>
                </a:solidFill>
                <a:latin typeface="Arial"/>
                <a:cs typeface="Arial"/>
              </a:rPr>
              <a:t>ab</a:t>
            </a:r>
            <a:r>
              <a:rPr sz="3100" spc="-10" dirty="0">
                <a:solidFill>
                  <a:srgbClr val="FFFFFF"/>
                </a:solidFill>
                <a:latin typeface="Arial"/>
                <a:cs typeface="Arial"/>
              </a:rPr>
              <a:t>l</a:t>
            </a:r>
            <a:r>
              <a:rPr sz="3100" spc="-20" dirty="0">
                <a:solidFill>
                  <a:srgbClr val="FFFFFF"/>
                </a:solidFill>
                <a:latin typeface="Arial"/>
                <a:cs typeface="Arial"/>
              </a:rPr>
              <a:t>e</a:t>
            </a:r>
            <a:r>
              <a:rPr sz="3100" spc="-35" dirty="0">
                <a:solidFill>
                  <a:srgbClr val="FFFFFF"/>
                </a:solidFill>
                <a:latin typeface="Arial"/>
                <a:cs typeface="Arial"/>
              </a:rPr>
              <a:t>s</a:t>
            </a:r>
            <a:r>
              <a:rPr sz="3100" spc="-10" dirty="0">
                <a:solidFill>
                  <a:srgbClr val="FFFFFF"/>
                </a:solidFill>
                <a:latin typeface="Arial"/>
                <a:cs typeface="Arial"/>
              </a:rPr>
              <a:t>:</a:t>
            </a:r>
            <a:r>
              <a:rPr sz="3100" spc="-15" dirty="0">
                <a:solidFill>
                  <a:srgbClr val="FFFFFF"/>
                </a:solidFill>
                <a:latin typeface="Arial"/>
                <a:cs typeface="Arial"/>
              </a:rPr>
              <a:t> v</a:t>
            </a:r>
            <a:r>
              <a:rPr sz="3100" spc="-20" dirty="0">
                <a:solidFill>
                  <a:srgbClr val="FFFFFF"/>
                </a:solidFill>
                <a:latin typeface="Arial"/>
                <a:cs typeface="Arial"/>
              </a:rPr>
              <a:t>e</a:t>
            </a:r>
            <a:r>
              <a:rPr sz="3100" spc="-15" dirty="0">
                <a:solidFill>
                  <a:srgbClr val="FFFFFF"/>
                </a:solidFill>
                <a:latin typeface="Arial"/>
                <a:cs typeface="Arial"/>
              </a:rPr>
              <a:t>r</a:t>
            </a:r>
            <a:r>
              <a:rPr sz="3100" spc="-20" dirty="0">
                <a:solidFill>
                  <a:srgbClr val="FFFFFF"/>
                </a:solidFill>
                <a:latin typeface="Arial"/>
                <a:cs typeface="Arial"/>
              </a:rPr>
              <a:t>te</a:t>
            </a:r>
            <a:r>
              <a:rPr sz="3100" dirty="0">
                <a:solidFill>
                  <a:srgbClr val="FFFFFF"/>
                </a:solidFill>
                <a:latin typeface="Arial"/>
                <a:cs typeface="Arial"/>
              </a:rPr>
              <a:t>x</a:t>
            </a:r>
            <a:r>
              <a:rPr sz="3100" spc="-25" dirty="0">
                <a:solidFill>
                  <a:srgbClr val="FFFFFF"/>
                </a:solidFill>
                <a:latin typeface="Arial"/>
                <a:cs typeface="Arial"/>
              </a:rPr>
              <a:t> </a:t>
            </a:r>
            <a:r>
              <a:rPr sz="3100" spc="-20" dirty="0">
                <a:solidFill>
                  <a:srgbClr val="FFFFFF"/>
                </a:solidFill>
                <a:latin typeface="Arial"/>
                <a:cs typeface="Arial"/>
              </a:rPr>
              <a:t>bu</a:t>
            </a:r>
            <a:r>
              <a:rPr sz="3100" spc="-75" dirty="0">
                <a:solidFill>
                  <a:srgbClr val="FFFFFF"/>
                </a:solidFill>
                <a:latin typeface="Arial"/>
                <a:cs typeface="Arial"/>
              </a:rPr>
              <a:t>f</a:t>
            </a:r>
            <a:r>
              <a:rPr sz="3100" spc="-20" dirty="0">
                <a:solidFill>
                  <a:srgbClr val="FFFFFF"/>
                </a:solidFill>
                <a:latin typeface="Arial"/>
                <a:cs typeface="Arial"/>
              </a:rPr>
              <a:t>fe</a:t>
            </a:r>
            <a:r>
              <a:rPr sz="3100" spc="-15" dirty="0">
                <a:solidFill>
                  <a:srgbClr val="FFFFFF"/>
                </a:solidFill>
                <a:latin typeface="Arial"/>
                <a:cs typeface="Arial"/>
              </a:rPr>
              <a:t>r</a:t>
            </a:r>
            <a:r>
              <a:rPr sz="3100" spc="-35" dirty="0">
                <a:solidFill>
                  <a:srgbClr val="FFFFFF"/>
                </a:solidFill>
                <a:latin typeface="Arial"/>
                <a:cs typeface="Arial"/>
              </a:rPr>
              <a:t>s</a:t>
            </a:r>
            <a:r>
              <a:rPr sz="3100" spc="-10" dirty="0">
                <a:solidFill>
                  <a:srgbClr val="FFFFFF"/>
                </a:solidFill>
                <a:latin typeface="Arial"/>
                <a:cs typeface="Arial"/>
              </a:rPr>
              <a:t>,</a:t>
            </a:r>
            <a:r>
              <a:rPr sz="3100" spc="-15" dirty="0">
                <a:solidFill>
                  <a:srgbClr val="FFFFFF"/>
                </a:solidFill>
                <a:latin typeface="Arial"/>
                <a:cs typeface="Arial"/>
              </a:rPr>
              <a:t> c</a:t>
            </a:r>
            <a:r>
              <a:rPr sz="3100" spc="-20" dirty="0">
                <a:solidFill>
                  <a:srgbClr val="FFFFFF"/>
                </a:solidFill>
                <a:latin typeface="Arial"/>
                <a:cs typeface="Arial"/>
              </a:rPr>
              <a:t>a</a:t>
            </a:r>
            <a:r>
              <a:rPr sz="3100" spc="-25" dirty="0">
                <a:solidFill>
                  <a:srgbClr val="FFFFFF"/>
                </a:solidFill>
                <a:latin typeface="Arial"/>
                <a:cs typeface="Arial"/>
              </a:rPr>
              <a:t>m</a:t>
            </a:r>
            <a:r>
              <a:rPr sz="3100" spc="-20" dirty="0">
                <a:solidFill>
                  <a:srgbClr val="FFFFFF"/>
                </a:solidFill>
                <a:latin typeface="Arial"/>
                <a:cs typeface="Arial"/>
              </a:rPr>
              <a:t>e</a:t>
            </a:r>
            <a:r>
              <a:rPr sz="3100" spc="-15" dirty="0">
                <a:solidFill>
                  <a:srgbClr val="FFFFFF"/>
                </a:solidFill>
                <a:latin typeface="Arial"/>
                <a:cs typeface="Arial"/>
              </a:rPr>
              <a:t>r</a:t>
            </a:r>
            <a:r>
              <a:rPr sz="3100" dirty="0">
                <a:solidFill>
                  <a:srgbClr val="FFFFFF"/>
                </a:solidFill>
                <a:latin typeface="Arial"/>
                <a:cs typeface="Arial"/>
              </a:rPr>
              <a:t>a </a:t>
            </a:r>
            <a:r>
              <a:rPr sz="3100" spc="-15" dirty="0">
                <a:solidFill>
                  <a:srgbClr val="FFFFFF"/>
                </a:solidFill>
                <a:latin typeface="Arial"/>
                <a:cs typeface="Arial"/>
              </a:rPr>
              <a:t>s</a:t>
            </a:r>
            <a:r>
              <a:rPr sz="3100" spc="-20" dirty="0">
                <a:solidFill>
                  <a:srgbClr val="FFFFFF"/>
                </a:solidFill>
                <a:latin typeface="Arial"/>
                <a:cs typeface="Arial"/>
              </a:rPr>
              <a:t>ett</a:t>
            </a:r>
            <a:r>
              <a:rPr sz="3100" spc="-5" dirty="0">
                <a:solidFill>
                  <a:srgbClr val="FFFFFF"/>
                </a:solidFill>
                <a:latin typeface="Arial"/>
                <a:cs typeface="Arial"/>
              </a:rPr>
              <a:t>i</a:t>
            </a:r>
            <a:r>
              <a:rPr sz="3100" spc="-20" dirty="0">
                <a:solidFill>
                  <a:srgbClr val="FFFFFF"/>
                </a:solidFill>
                <a:latin typeface="Arial"/>
                <a:cs typeface="Arial"/>
              </a:rPr>
              <a:t>ng</a:t>
            </a:r>
            <a:r>
              <a:rPr sz="3100" spc="-35" dirty="0">
                <a:solidFill>
                  <a:srgbClr val="FFFFFF"/>
                </a:solidFill>
                <a:latin typeface="Arial"/>
                <a:cs typeface="Arial"/>
              </a:rPr>
              <a:t>s</a:t>
            </a:r>
            <a:r>
              <a:rPr sz="3100" spc="-10" dirty="0">
                <a:solidFill>
                  <a:srgbClr val="FFFFFF"/>
                </a:solidFill>
                <a:latin typeface="Arial"/>
                <a:cs typeface="Arial"/>
              </a:rPr>
              <a:t>,</a:t>
            </a:r>
            <a:r>
              <a:rPr sz="3100" spc="-20" dirty="0">
                <a:solidFill>
                  <a:srgbClr val="FFFFFF"/>
                </a:solidFill>
                <a:latin typeface="Arial"/>
                <a:cs typeface="Arial"/>
              </a:rPr>
              <a:t> te</a:t>
            </a:r>
            <a:r>
              <a:rPr sz="3100" spc="-35" dirty="0">
                <a:solidFill>
                  <a:srgbClr val="FFFFFF"/>
                </a:solidFill>
                <a:latin typeface="Arial"/>
                <a:cs typeface="Arial"/>
              </a:rPr>
              <a:t>x</a:t>
            </a:r>
            <a:r>
              <a:rPr sz="3100" spc="-20" dirty="0">
                <a:solidFill>
                  <a:srgbClr val="FFFFFF"/>
                </a:solidFill>
                <a:latin typeface="Arial"/>
                <a:cs typeface="Arial"/>
              </a:rPr>
              <a:t>tu</a:t>
            </a:r>
            <a:r>
              <a:rPr sz="3100" spc="-15" dirty="0">
                <a:solidFill>
                  <a:srgbClr val="FFFFFF"/>
                </a:solidFill>
                <a:latin typeface="Arial"/>
                <a:cs typeface="Arial"/>
              </a:rPr>
              <a:t>r</a:t>
            </a:r>
            <a:r>
              <a:rPr sz="3100" spc="-20" dirty="0">
                <a:solidFill>
                  <a:srgbClr val="FFFFFF"/>
                </a:solidFill>
                <a:latin typeface="Arial"/>
                <a:cs typeface="Arial"/>
              </a:rPr>
              <a:t>e</a:t>
            </a:r>
            <a:r>
              <a:rPr sz="3100" spc="-35" dirty="0">
                <a:solidFill>
                  <a:srgbClr val="FFFFFF"/>
                </a:solidFill>
                <a:latin typeface="Arial"/>
                <a:cs typeface="Arial"/>
              </a:rPr>
              <a:t>s</a:t>
            </a:r>
            <a:r>
              <a:rPr sz="3100" spc="-10" dirty="0">
                <a:solidFill>
                  <a:srgbClr val="FFFFFF"/>
                </a:solidFill>
                <a:latin typeface="Arial"/>
                <a:cs typeface="Arial"/>
              </a:rPr>
              <a:t>,</a:t>
            </a:r>
            <a:r>
              <a:rPr sz="3100" spc="-20" dirty="0">
                <a:solidFill>
                  <a:srgbClr val="FFFFFF"/>
                </a:solidFill>
                <a:latin typeface="Arial"/>
                <a:cs typeface="Arial"/>
              </a:rPr>
              <a:t> ba</a:t>
            </a:r>
            <a:r>
              <a:rPr sz="3100" spc="-15" dirty="0">
                <a:solidFill>
                  <a:srgbClr val="FFFFFF"/>
                </a:solidFill>
                <a:latin typeface="Arial"/>
                <a:cs typeface="Arial"/>
              </a:rPr>
              <a:t>ck</a:t>
            </a:r>
            <a:r>
              <a:rPr sz="3100" spc="-20" dirty="0">
                <a:solidFill>
                  <a:srgbClr val="FFFFFF"/>
                </a:solidFill>
                <a:latin typeface="Arial"/>
                <a:cs typeface="Arial"/>
              </a:rPr>
              <a:t>g</a:t>
            </a:r>
            <a:r>
              <a:rPr sz="3100" spc="-15" dirty="0">
                <a:solidFill>
                  <a:srgbClr val="FFFFFF"/>
                </a:solidFill>
                <a:latin typeface="Arial"/>
                <a:cs typeface="Arial"/>
              </a:rPr>
              <a:t>r</a:t>
            </a:r>
            <a:r>
              <a:rPr sz="3100" spc="-20" dirty="0">
                <a:solidFill>
                  <a:srgbClr val="FFFFFF"/>
                </a:solidFill>
                <a:latin typeface="Arial"/>
                <a:cs typeface="Arial"/>
              </a:rPr>
              <a:t>oun</a:t>
            </a:r>
            <a:r>
              <a:rPr sz="3100" dirty="0">
                <a:solidFill>
                  <a:srgbClr val="FFFFFF"/>
                </a:solidFill>
                <a:latin typeface="Arial"/>
                <a:cs typeface="Arial"/>
              </a:rPr>
              <a:t>d</a:t>
            </a:r>
            <a:r>
              <a:rPr sz="3100" spc="-30" dirty="0">
                <a:solidFill>
                  <a:srgbClr val="FFFFFF"/>
                </a:solidFill>
                <a:latin typeface="Arial"/>
                <a:cs typeface="Arial"/>
              </a:rPr>
              <a:t> </a:t>
            </a:r>
            <a:r>
              <a:rPr sz="3100" spc="-15" dirty="0">
                <a:solidFill>
                  <a:srgbClr val="FFFFFF"/>
                </a:solidFill>
                <a:latin typeface="Arial"/>
                <a:cs typeface="Arial"/>
              </a:rPr>
              <a:t>c</a:t>
            </a:r>
            <a:r>
              <a:rPr sz="3100" spc="-20" dirty="0">
                <a:solidFill>
                  <a:srgbClr val="FFFFFF"/>
                </a:solidFill>
                <a:latin typeface="Arial"/>
                <a:cs typeface="Arial"/>
              </a:rPr>
              <a:t>o</a:t>
            </a:r>
            <a:r>
              <a:rPr sz="3100" spc="-5" dirty="0">
                <a:solidFill>
                  <a:srgbClr val="FFFFFF"/>
                </a:solidFill>
                <a:latin typeface="Arial"/>
                <a:cs typeface="Arial"/>
              </a:rPr>
              <a:t>l</a:t>
            </a:r>
            <a:r>
              <a:rPr sz="3100" spc="-20" dirty="0">
                <a:solidFill>
                  <a:srgbClr val="FFFFFF"/>
                </a:solidFill>
                <a:latin typeface="Arial"/>
                <a:cs typeface="Arial"/>
              </a:rPr>
              <a:t>o</a:t>
            </a:r>
            <a:r>
              <a:rPr sz="3100" spc="-185" dirty="0">
                <a:solidFill>
                  <a:srgbClr val="FFFFFF"/>
                </a:solidFill>
                <a:latin typeface="Arial"/>
                <a:cs typeface="Arial"/>
              </a:rPr>
              <a:t>r</a:t>
            </a:r>
            <a:r>
              <a:rPr sz="3100" spc="-10" dirty="0">
                <a:solidFill>
                  <a:srgbClr val="FFFFFF"/>
                </a:solidFill>
                <a:latin typeface="Arial"/>
                <a:cs typeface="Arial"/>
              </a:rPr>
              <a:t>, </a:t>
            </a:r>
            <a:r>
              <a:rPr sz="3100" spc="-20" dirty="0">
                <a:solidFill>
                  <a:srgbClr val="FFFFFF"/>
                </a:solidFill>
                <a:latin typeface="Arial"/>
                <a:cs typeface="Arial"/>
              </a:rPr>
              <a:t>h</a:t>
            </a:r>
            <a:r>
              <a:rPr sz="3100" spc="-5" dirty="0">
                <a:solidFill>
                  <a:srgbClr val="FFFFFF"/>
                </a:solidFill>
                <a:latin typeface="Arial"/>
                <a:cs typeface="Arial"/>
              </a:rPr>
              <a:t>i</a:t>
            </a:r>
            <a:r>
              <a:rPr sz="3100" spc="-20" dirty="0">
                <a:solidFill>
                  <a:srgbClr val="FFFFFF"/>
                </a:solidFill>
                <a:latin typeface="Arial"/>
                <a:cs typeface="Arial"/>
              </a:rPr>
              <a:t>dde</a:t>
            </a:r>
            <a:r>
              <a:rPr sz="3100" dirty="0">
                <a:solidFill>
                  <a:srgbClr val="FFFFFF"/>
                </a:solidFill>
                <a:latin typeface="Arial"/>
                <a:cs typeface="Arial"/>
              </a:rPr>
              <a:t>n</a:t>
            </a:r>
            <a:r>
              <a:rPr sz="3100" spc="-30" dirty="0">
                <a:solidFill>
                  <a:srgbClr val="FFFFFF"/>
                </a:solidFill>
                <a:latin typeface="Arial"/>
                <a:cs typeface="Arial"/>
              </a:rPr>
              <a:t> </a:t>
            </a:r>
            <a:r>
              <a:rPr sz="3100" spc="-15" dirty="0">
                <a:solidFill>
                  <a:srgbClr val="FFFFFF"/>
                </a:solidFill>
                <a:latin typeface="Arial"/>
                <a:cs typeface="Arial"/>
              </a:rPr>
              <a:t>s</a:t>
            </a:r>
            <a:r>
              <a:rPr sz="3100" spc="-20" dirty="0">
                <a:solidFill>
                  <a:srgbClr val="FFFFFF"/>
                </a:solidFill>
                <a:latin typeface="Arial"/>
                <a:cs typeface="Arial"/>
              </a:rPr>
              <a:t>u</a:t>
            </a:r>
            <a:r>
              <a:rPr sz="3100" spc="-15" dirty="0">
                <a:solidFill>
                  <a:srgbClr val="FFFFFF"/>
                </a:solidFill>
                <a:latin typeface="Arial"/>
                <a:cs typeface="Arial"/>
              </a:rPr>
              <a:t>r</a:t>
            </a:r>
            <a:r>
              <a:rPr sz="3100" spc="-20" dirty="0">
                <a:solidFill>
                  <a:srgbClr val="FFFFFF"/>
                </a:solidFill>
                <a:latin typeface="Arial"/>
                <a:cs typeface="Arial"/>
              </a:rPr>
              <a:t>fa</a:t>
            </a:r>
            <a:r>
              <a:rPr sz="3100" spc="-15" dirty="0">
                <a:solidFill>
                  <a:srgbClr val="FFFFFF"/>
                </a:solidFill>
                <a:latin typeface="Arial"/>
                <a:cs typeface="Arial"/>
              </a:rPr>
              <a:t>c</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r</a:t>
            </a:r>
            <a:r>
              <a:rPr sz="3100" spc="-20" dirty="0">
                <a:solidFill>
                  <a:srgbClr val="FFFFFF"/>
                </a:solidFill>
                <a:latin typeface="Arial"/>
                <a:cs typeface="Arial"/>
              </a:rPr>
              <a:t>e</a:t>
            </a:r>
            <a:r>
              <a:rPr sz="3100" spc="-25" dirty="0">
                <a:solidFill>
                  <a:srgbClr val="FFFFFF"/>
                </a:solidFill>
                <a:latin typeface="Arial"/>
                <a:cs typeface="Arial"/>
              </a:rPr>
              <a:t>m</a:t>
            </a:r>
            <a:r>
              <a:rPr sz="3100" spc="-20" dirty="0">
                <a:solidFill>
                  <a:srgbClr val="FFFFFF"/>
                </a:solidFill>
                <a:latin typeface="Arial"/>
                <a:cs typeface="Arial"/>
              </a:rPr>
              <a:t>o</a:t>
            </a:r>
            <a:r>
              <a:rPr sz="3100" spc="-15" dirty="0">
                <a:solidFill>
                  <a:srgbClr val="FFFFFF"/>
                </a:solidFill>
                <a:latin typeface="Arial"/>
                <a:cs typeface="Arial"/>
              </a:rPr>
              <a:t>v</a:t>
            </a:r>
            <a:r>
              <a:rPr sz="3100" spc="-20" dirty="0">
                <a:solidFill>
                  <a:srgbClr val="FFFFFF"/>
                </a:solidFill>
                <a:latin typeface="Arial"/>
                <a:cs typeface="Arial"/>
              </a:rPr>
              <a:t>a</a:t>
            </a:r>
            <a:r>
              <a:rPr sz="3100" dirty="0">
                <a:solidFill>
                  <a:srgbClr val="FFFFFF"/>
                </a:solidFill>
                <a:latin typeface="Arial"/>
                <a:cs typeface="Arial"/>
              </a:rPr>
              <a:t>l</a:t>
            </a:r>
            <a:r>
              <a:rPr sz="3100" spc="-15" dirty="0">
                <a:solidFill>
                  <a:srgbClr val="FFFFFF"/>
                </a:solidFill>
                <a:latin typeface="Arial"/>
                <a:cs typeface="Arial"/>
              </a:rPr>
              <a:t> s</a:t>
            </a:r>
            <a:r>
              <a:rPr sz="3100" spc="-20" dirty="0">
                <a:solidFill>
                  <a:srgbClr val="FFFFFF"/>
                </a:solidFill>
                <a:latin typeface="Arial"/>
                <a:cs typeface="Arial"/>
              </a:rPr>
              <a:t>e</a:t>
            </a:r>
            <a:r>
              <a:rPr sz="3100" spc="-10" dirty="0">
                <a:solidFill>
                  <a:srgbClr val="FFFFFF"/>
                </a:solidFill>
                <a:latin typeface="Arial"/>
                <a:cs typeface="Arial"/>
              </a:rPr>
              <a:t>t</a:t>
            </a:r>
            <a:r>
              <a:rPr sz="3100" spc="-2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ng</a:t>
            </a:r>
            <a:r>
              <a:rPr sz="3100" spc="-15" dirty="0">
                <a:solidFill>
                  <a:srgbClr val="FFFFFF"/>
                </a:solidFill>
                <a:latin typeface="Arial"/>
                <a:cs typeface="Arial"/>
              </a:rPr>
              <a:t>s</a:t>
            </a:r>
            <a:r>
              <a:rPr sz="3100" spc="-10" dirty="0">
                <a:solidFill>
                  <a:srgbClr val="FFFFFF"/>
                </a:solidFill>
                <a:latin typeface="Arial"/>
                <a:cs typeface="Arial"/>
              </a:rPr>
              <a:t>,</a:t>
            </a:r>
            <a:r>
              <a:rPr lang="en-US" sz="3100" dirty="0">
                <a:latin typeface="Arial"/>
                <a:cs typeface="Arial"/>
              </a:rPr>
              <a:t> </a:t>
            </a:r>
            <a:r>
              <a:rPr sz="3100" spc="-10" dirty="0">
                <a:solidFill>
                  <a:srgbClr val="FFFFFF"/>
                </a:solidFill>
                <a:latin typeface="Arial"/>
                <a:cs typeface="Arial"/>
              </a:rPr>
              <a:t>t</a:t>
            </a:r>
            <a:r>
              <a:rPr sz="3100" spc="-20" dirty="0">
                <a:solidFill>
                  <a:srgbClr val="FFFFFF"/>
                </a:solidFill>
                <a:latin typeface="Arial"/>
                <a:cs typeface="Arial"/>
              </a:rPr>
              <a:t>h</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c</a:t>
            </a:r>
            <a:r>
              <a:rPr sz="3100" spc="-20" dirty="0">
                <a:solidFill>
                  <a:srgbClr val="FFFFFF"/>
                </a:solidFill>
                <a:latin typeface="Arial"/>
                <a:cs typeface="Arial"/>
              </a:rPr>
              <a:t>u</a:t>
            </a:r>
            <a:r>
              <a:rPr sz="3100" spc="-15" dirty="0">
                <a:solidFill>
                  <a:srgbClr val="FFFFFF"/>
                </a:solidFill>
                <a:latin typeface="Arial"/>
                <a:cs typeface="Arial"/>
              </a:rPr>
              <a:t>rr</a:t>
            </a:r>
            <a:r>
              <a:rPr sz="3100" spc="-20" dirty="0">
                <a:solidFill>
                  <a:srgbClr val="FFFFFF"/>
                </a:solidFill>
                <a:latin typeface="Arial"/>
                <a:cs typeface="Arial"/>
              </a:rPr>
              <a:t>en</a:t>
            </a:r>
            <a:r>
              <a:rPr sz="3100" spc="-10" dirty="0">
                <a:solidFill>
                  <a:srgbClr val="FFFFFF"/>
                </a:solidFill>
                <a:latin typeface="Arial"/>
                <a:cs typeface="Arial"/>
              </a:rPr>
              <a:t>t</a:t>
            </a:r>
            <a:r>
              <a:rPr sz="3100" spc="-20" dirty="0">
                <a:solidFill>
                  <a:srgbClr val="FFFFFF"/>
                </a:solidFill>
                <a:latin typeface="Arial"/>
                <a:cs typeface="Arial"/>
              </a:rPr>
              <a:t> </a:t>
            </a:r>
            <a:r>
              <a:rPr sz="3100" spc="-15" dirty="0">
                <a:solidFill>
                  <a:srgbClr val="FFFFFF"/>
                </a:solidFill>
                <a:latin typeface="Arial"/>
                <a:cs typeface="Arial"/>
              </a:rPr>
              <a:t>s</a:t>
            </a:r>
            <a:r>
              <a:rPr sz="3100" spc="-20" dirty="0">
                <a:solidFill>
                  <a:srgbClr val="FFFFFF"/>
                </a:solidFill>
                <a:latin typeface="Arial"/>
                <a:cs typeface="Arial"/>
              </a:rPr>
              <a:t>hade</a:t>
            </a:r>
            <a:r>
              <a:rPr sz="3100" dirty="0">
                <a:solidFill>
                  <a:srgbClr val="FFFFFF"/>
                </a:solidFill>
                <a:latin typeface="Arial"/>
                <a:cs typeface="Arial"/>
              </a:rPr>
              <a:t>r</a:t>
            </a:r>
            <a:r>
              <a:rPr sz="3100" spc="-20" dirty="0">
                <a:solidFill>
                  <a:srgbClr val="FFFFFF"/>
                </a:solidFill>
                <a:latin typeface="Arial"/>
                <a:cs typeface="Arial"/>
              </a:rPr>
              <a:t> p</a:t>
            </a:r>
            <a:r>
              <a:rPr sz="3100" spc="-15" dirty="0">
                <a:solidFill>
                  <a:srgbClr val="FFFFFF"/>
                </a:solidFill>
                <a:latin typeface="Arial"/>
                <a:cs typeface="Arial"/>
              </a:rPr>
              <a:t>r</a:t>
            </a:r>
            <a:r>
              <a:rPr sz="3100" spc="-20" dirty="0">
                <a:solidFill>
                  <a:srgbClr val="FFFFFF"/>
                </a:solidFill>
                <a:latin typeface="Arial"/>
                <a:cs typeface="Arial"/>
              </a:rPr>
              <a:t>og</a:t>
            </a:r>
            <a:r>
              <a:rPr sz="3100" spc="-15" dirty="0">
                <a:solidFill>
                  <a:srgbClr val="FFFFFF"/>
                </a:solidFill>
                <a:latin typeface="Arial"/>
                <a:cs typeface="Arial"/>
              </a:rPr>
              <a:t>r</a:t>
            </a:r>
            <a:r>
              <a:rPr sz="3100" spc="-20" dirty="0">
                <a:solidFill>
                  <a:srgbClr val="FFFFFF"/>
                </a:solidFill>
                <a:latin typeface="Arial"/>
                <a:cs typeface="Arial"/>
              </a:rPr>
              <a:t>a</a:t>
            </a:r>
            <a:r>
              <a:rPr sz="3100" spc="-25" dirty="0">
                <a:solidFill>
                  <a:srgbClr val="FFFFFF"/>
                </a:solidFill>
                <a:latin typeface="Arial"/>
                <a:cs typeface="Arial"/>
              </a:rPr>
              <a:t>m</a:t>
            </a:r>
            <a:r>
              <a:rPr sz="3100" spc="-20" dirty="0">
                <a:solidFill>
                  <a:srgbClr val="FFFFFF"/>
                </a:solidFill>
                <a:latin typeface="Arial"/>
                <a:cs typeface="Arial"/>
              </a:rPr>
              <a:t>..</a:t>
            </a:r>
            <a:r>
              <a:rPr sz="3100" spc="-10" dirty="0">
                <a:solidFill>
                  <a:srgbClr val="FFFFFF"/>
                </a:solidFill>
                <a:latin typeface="Arial"/>
                <a:cs typeface="Arial"/>
              </a:rPr>
              <a:t>.</a:t>
            </a:r>
            <a:endParaRPr sz="3100" dirty="0">
              <a:latin typeface="Arial"/>
              <a:cs typeface="Arial"/>
            </a:endParaRPr>
          </a:p>
          <a:p>
            <a:pPr>
              <a:lnSpc>
                <a:spcPct val="100000"/>
              </a:lnSpc>
              <a:spcBef>
                <a:spcPts val="41"/>
              </a:spcBef>
            </a:pPr>
            <a:endParaRPr sz="3300" dirty="0">
              <a:latin typeface="Times New Roman"/>
              <a:cs typeface="Times New Roman"/>
            </a:endParaRPr>
          </a:p>
          <a:p>
            <a:pPr marL="12700" marR="5080">
              <a:lnSpc>
                <a:spcPts val="3700"/>
              </a:lnSpc>
            </a:pPr>
            <a:r>
              <a:rPr sz="3100" spc="-20" dirty="0">
                <a:solidFill>
                  <a:srgbClr val="FFFFFF"/>
                </a:solidFill>
                <a:latin typeface="Arial"/>
                <a:cs typeface="Arial"/>
              </a:rPr>
              <a:t>The</a:t>
            </a:r>
            <a:r>
              <a:rPr sz="3100" spc="-15" dirty="0">
                <a:solidFill>
                  <a:srgbClr val="FFFFFF"/>
                </a:solidFill>
                <a:latin typeface="Arial"/>
                <a:cs typeface="Arial"/>
              </a:rPr>
              <a:t>s</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v</a:t>
            </a:r>
            <a:r>
              <a:rPr sz="3100" spc="-20" dirty="0">
                <a:solidFill>
                  <a:srgbClr val="FFFFFF"/>
                </a:solidFill>
                <a:latin typeface="Arial"/>
                <a:cs typeface="Arial"/>
              </a:rPr>
              <a:t>a</a:t>
            </a:r>
            <a:r>
              <a:rPr sz="3100" spc="-15" dirty="0">
                <a:solidFill>
                  <a:srgbClr val="FFFFFF"/>
                </a:solidFill>
                <a:latin typeface="Arial"/>
                <a:cs typeface="Arial"/>
              </a:rPr>
              <a:t>r</a:t>
            </a:r>
            <a:r>
              <a:rPr sz="3100" spc="-10" dirty="0">
                <a:solidFill>
                  <a:srgbClr val="FFFFFF"/>
                </a:solidFill>
                <a:latin typeface="Arial"/>
                <a:cs typeface="Arial"/>
              </a:rPr>
              <a:t>i</a:t>
            </a:r>
            <a:r>
              <a:rPr sz="3100" spc="-20" dirty="0">
                <a:solidFill>
                  <a:srgbClr val="FFFFFF"/>
                </a:solidFill>
                <a:latin typeface="Arial"/>
                <a:cs typeface="Arial"/>
              </a:rPr>
              <a:t>ab</a:t>
            </a:r>
            <a:r>
              <a:rPr sz="3100" spc="-10" dirty="0">
                <a:solidFill>
                  <a:srgbClr val="FFFFFF"/>
                </a:solidFill>
                <a:latin typeface="Arial"/>
                <a:cs typeface="Arial"/>
              </a:rPr>
              <a:t>l</a:t>
            </a:r>
            <a:r>
              <a:rPr sz="3100" spc="-20" dirty="0">
                <a:solidFill>
                  <a:srgbClr val="FFFFFF"/>
                </a:solidFill>
                <a:latin typeface="Arial"/>
                <a:cs typeface="Arial"/>
              </a:rPr>
              <a:t>e</a:t>
            </a:r>
            <a:r>
              <a:rPr sz="3100" dirty="0">
                <a:solidFill>
                  <a:srgbClr val="FFFFFF"/>
                </a:solidFill>
                <a:latin typeface="Arial"/>
                <a:cs typeface="Arial"/>
              </a:rPr>
              <a:t>s</a:t>
            </a:r>
            <a:r>
              <a:rPr sz="3100" spc="-20" dirty="0">
                <a:solidFill>
                  <a:srgbClr val="FFFFFF"/>
                </a:solidFill>
                <a:latin typeface="Arial"/>
                <a:cs typeface="Arial"/>
              </a:rPr>
              <a:t> </a:t>
            </a:r>
            <a:r>
              <a:rPr sz="3100" spc="-15" dirty="0">
                <a:solidFill>
                  <a:srgbClr val="FFFFFF"/>
                </a:solidFill>
                <a:latin typeface="Arial"/>
                <a:cs typeface="Arial"/>
              </a:rPr>
              <a:t>(</a:t>
            </a:r>
            <a:r>
              <a:rPr sz="3100" spc="-20" dirty="0">
                <a:solidFill>
                  <a:srgbClr val="FFFFFF"/>
                </a:solidFill>
                <a:latin typeface="Arial"/>
                <a:cs typeface="Arial"/>
              </a:rPr>
              <a:t>th</a:t>
            </a:r>
            <a:r>
              <a:rPr sz="3100" dirty="0">
                <a:solidFill>
                  <a:srgbClr val="FFFFFF"/>
                </a:solidFill>
                <a:latin typeface="Arial"/>
                <a:cs typeface="Arial"/>
              </a:rPr>
              <a:t>e</a:t>
            </a:r>
            <a:r>
              <a:rPr sz="3100" spc="-40" dirty="0">
                <a:solidFill>
                  <a:srgbClr val="FFFFFF"/>
                </a:solidFill>
                <a:latin typeface="Arial"/>
                <a:cs typeface="Arial"/>
              </a:rPr>
              <a:t> </a:t>
            </a:r>
            <a:r>
              <a:rPr sz="3100" i="1" spc="-35" dirty="0">
                <a:solidFill>
                  <a:srgbClr val="FFFF00"/>
                </a:solidFill>
                <a:latin typeface="Arial"/>
                <a:cs typeface="Arial"/>
              </a:rPr>
              <a:t>s</a:t>
            </a:r>
            <a:r>
              <a:rPr sz="3100" i="1" spc="-20" dirty="0">
                <a:solidFill>
                  <a:srgbClr val="FFFF00"/>
                </a:solidFill>
                <a:latin typeface="Arial"/>
                <a:cs typeface="Arial"/>
              </a:rPr>
              <a:t>tate</a:t>
            </a:r>
            <a:r>
              <a:rPr sz="3100" dirty="0">
                <a:solidFill>
                  <a:srgbClr val="FFFFFF"/>
                </a:solidFill>
                <a:latin typeface="Arial"/>
                <a:cs typeface="Arial"/>
              </a:rPr>
              <a:t>)</a:t>
            </a:r>
            <a:r>
              <a:rPr sz="3100" spc="-20" dirty="0">
                <a:solidFill>
                  <a:srgbClr val="FFFFFF"/>
                </a:solidFill>
                <a:latin typeface="Arial"/>
                <a:cs typeface="Arial"/>
              </a:rPr>
              <a:t> the</a:t>
            </a:r>
            <a:r>
              <a:rPr sz="3100" dirty="0">
                <a:solidFill>
                  <a:srgbClr val="FFFFFF"/>
                </a:solidFill>
                <a:latin typeface="Arial"/>
                <a:cs typeface="Arial"/>
              </a:rPr>
              <a:t>n</a:t>
            </a:r>
            <a:r>
              <a:rPr sz="3100" spc="-30" dirty="0">
                <a:solidFill>
                  <a:srgbClr val="FFFFFF"/>
                </a:solidFill>
                <a:latin typeface="Arial"/>
                <a:cs typeface="Arial"/>
              </a:rPr>
              <a:t> </a:t>
            </a:r>
            <a:r>
              <a:rPr sz="3100" spc="-20" dirty="0">
                <a:solidFill>
                  <a:srgbClr val="FFFFFF"/>
                </a:solidFill>
                <a:latin typeface="Arial"/>
                <a:cs typeface="Arial"/>
              </a:rPr>
              <a:t>app</a:t>
            </a:r>
            <a:r>
              <a:rPr sz="3100" spc="-5" dirty="0">
                <a:solidFill>
                  <a:srgbClr val="FFFFFF"/>
                </a:solidFill>
                <a:latin typeface="Arial"/>
                <a:cs typeface="Arial"/>
              </a:rPr>
              <a:t>l</a:t>
            </a:r>
            <a:r>
              <a:rPr sz="3100" dirty="0">
                <a:solidFill>
                  <a:srgbClr val="FFFFFF"/>
                </a:solidFill>
                <a:latin typeface="Arial"/>
                <a:cs typeface="Arial"/>
              </a:rPr>
              <a:t>y</a:t>
            </a:r>
            <a:r>
              <a:rPr sz="3100" spc="-20" dirty="0">
                <a:solidFill>
                  <a:srgbClr val="FFFFFF"/>
                </a:solidFill>
                <a:latin typeface="Arial"/>
                <a:cs typeface="Arial"/>
              </a:rPr>
              <a:t> t</a:t>
            </a:r>
            <a:r>
              <a:rPr sz="3100" dirty="0">
                <a:solidFill>
                  <a:srgbClr val="FFFFFF"/>
                </a:solidFill>
                <a:latin typeface="Arial"/>
                <a:cs typeface="Arial"/>
              </a:rPr>
              <a:t>o </a:t>
            </a:r>
            <a:r>
              <a:rPr sz="3100" spc="-20" dirty="0">
                <a:solidFill>
                  <a:srgbClr val="FFFFFF"/>
                </a:solidFill>
                <a:latin typeface="Arial"/>
                <a:cs typeface="Arial"/>
              </a:rPr>
              <a:t>e</a:t>
            </a:r>
            <a:r>
              <a:rPr sz="3100" spc="-15" dirty="0">
                <a:solidFill>
                  <a:srgbClr val="FFFFFF"/>
                </a:solidFill>
                <a:latin typeface="Arial"/>
                <a:cs typeface="Arial"/>
              </a:rPr>
              <a:t>v</a:t>
            </a:r>
            <a:r>
              <a:rPr sz="3100" spc="-20" dirty="0">
                <a:solidFill>
                  <a:srgbClr val="FFFFFF"/>
                </a:solidFill>
                <a:latin typeface="Arial"/>
                <a:cs typeface="Arial"/>
              </a:rPr>
              <a:t>e</a:t>
            </a:r>
            <a:r>
              <a:rPr sz="3100" spc="-15" dirty="0">
                <a:solidFill>
                  <a:srgbClr val="FFFFFF"/>
                </a:solidFill>
                <a:latin typeface="Arial"/>
                <a:cs typeface="Arial"/>
              </a:rPr>
              <a:t>r</a:t>
            </a:r>
            <a:r>
              <a:rPr sz="3100" dirty="0">
                <a:solidFill>
                  <a:srgbClr val="FFFFFF"/>
                </a:solidFill>
                <a:latin typeface="Arial"/>
                <a:cs typeface="Arial"/>
              </a:rPr>
              <a:t>y</a:t>
            </a:r>
            <a:r>
              <a:rPr sz="3100" spc="-25" dirty="0">
                <a:solidFill>
                  <a:srgbClr val="FFFFFF"/>
                </a:solidFill>
                <a:latin typeface="Arial"/>
                <a:cs typeface="Arial"/>
              </a:rPr>
              <a:t> </a:t>
            </a:r>
            <a:r>
              <a:rPr sz="3100" spc="-15" dirty="0">
                <a:solidFill>
                  <a:srgbClr val="FFFFFF"/>
                </a:solidFill>
                <a:latin typeface="Arial"/>
                <a:cs typeface="Arial"/>
              </a:rPr>
              <a:t>s</a:t>
            </a:r>
            <a:r>
              <a:rPr sz="3100" spc="-20" dirty="0">
                <a:solidFill>
                  <a:srgbClr val="FFFFFF"/>
                </a:solidFill>
                <a:latin typeface="Arial"/>
                <a:cs typeface="Arial"/>
              </a:rPr>
              <a:t>ub</a:t>
            </a:r>
            <a:r>
              <a:rPr sz="3100" spc="-15" dirty="0">
                <a:solidFill>
                  <a:srgbClr val="FFFFFF"/>
                </a:solidFill>
                <a:latin typeface="Arial"/>
                <a:cs typeface="Arial"/>
              </a:rPr>
              <a:t>s</a:t>
            </a:r>
            <a:r>
              <a:rPr sz="3100" spc="-20" dirty="0">
                <a:solidFill>
                  <a:srgbClr val="FFFFFF"/>
                </a:solidFill>
                <a:latin typeface="Arial"/>
                <a:cs typeface="Arial"/>
              </a:rPr>
              <a:t>equen</a:t>
            </a:r>
            <a:r>
              <a:rPr sz="3100" dirty="0">
                <a:solidFill>
                  <a:srgbClr val="FFFFFF"/>
                </a:solidFill>
                <a:latin typeface="Arial"/>
                <a:cs typeface="Arial"/>
              </a:rPr>
              <a:t>t</a:t>
            </a:r>
            <a:r>
              <a:rPr sz="3100" spc="-20" dirty="0">
                <a:solidFill>
                  <a:srgbClr val="FFFFFF"/>
                </a:solidFill>
                <a:latin typeface="Arial"/>
                <a:cs typeface="Arial"/>
              </a:rPr>
              <a:t> d</a:t>
            </a:r>
            <a:r>
              <a:rPr sz="3100" spc="-15" dirty="0">
                <a:solidFill>
                  <a:srgbClr val="FFFFFF"/>
                </a:solidFill>
                <a:latin typeface="Arial"/>
                <a:cs typeface="Arial"/>
              </a:rPr>
              <a:t>r</a:t>
            </a:r>
            <a:r>
              <a:rPr sz="3100" spc="-20" dirty="0">
                <a:solidFill>
                  <a:srgbClr val="FFFFFF"/>
                </a:solidFill>
                <a:latin typeface="Arial"/>
                <a:cs typeface="Arial"/>
              </a:rPr>
              <a:t>aw</a:t>
            </a:r>
            <a:r>
              <a:rPr sz="3100" spc="-5" dirty="0">
                <a:solidFill>
                  <a:srgbClr val="FFFFFF"/>
                </a:solidFill>
                <a:latin typeface="Arial"/>
                <a:cs typeface="Arial"/>
              </a:rPr>
              <a:t>i</a:t>
            </a:r>
            <a:r>
              <a:rPr sz="3100" spc="-20" dirty="0">
                <a:solidFill>
                  <a:srgbClr val="FFFFFF"/>
                </a:solidFill>
                <a:latin typeface="Arial"/>
                <a:cs typeface="Arial"/>
              </a:rPr>
              <a:t>n</a:t>
            </a:r>
            <a:r>
              <a:rPr sz="3100" dirty="0">
                <a:solidFill>
                  <a:srgbClr val="FFFFFF"/>
                </a:solidFill>
                <a:latin typeface="Arial"/>
                <a:cs typeface="Arial"/>
              </a:rPr>
              <a:t>g</a:t>
            </a:r>
            <a:r>
              <a:rPr sz="3100" spc="-30" dirty="0">
                <a:solidFill>
                  <a:srgbClr val="FFFFFF"/>
                </a:solidFill>
                <a:latin typeface="Arial"/>
                <a:cs typeface="Arial"/>
              </a:rPr>
              <a:t> </a:t>
            </a:r>
            <a:r>
              <a:rPr sz="3100" spc="-15" dirty="0">
                <a:solidFill>
                  <a:srgbClr val="FFFFFF"/>
                </a:solidFill>
                <a:latin typeface="Arial"/>
                <a:cs typeface="Arial"/>
              </a:rPr>
              <a:t>c</a:t>
            </a:r>
            <a:r>
              <a:rPr sz="3100" spc="-20" dirty="0">
                <a:solidFill>
                  <a:srgbClr val="FFFFFF"/>
                </a:solidFill>
                <a:latin typeface="Arial"/>
                <a:cs typeface="Arial"/>
              </a:rPr>
              <a:t>o</a:t>
            </a:r>
            <a:r>
              <a:rPr sz="3100" spc="-25" dirty="0">
                <a:solidFill>
                  <a:srgbClr val="FFFFFF"/>
                </a:solidFill>
                <a:latin typeface="Arial"/>
                <a:cs typeface="Arial"/>
              </a:rPr>
              <a:t>mm</a:t>
            </a:r>
            <a:r>
              <a:rPr sz="3100" spc="-20" dirty="0">
                <a:solidFill>
                  <a:srgbClr val="FFFFFF"/>
                </a:solidFill>
                <a:latin typeface="Arial"/>
                <a:cs typeface="Arial"/>
              </a:rPr>
              <a:t>and.</a:t>
            </a:r>
            <a:endParaRPr sz="3100" dirty="0">
              <a:latin typeface="Arial"/>
              <a:cs typeface="Arial"/>
            </a:endParaRPr>
          </a:p>
          <a:p>
            <a:pPr>
              <a:lnSpc>
                <a:spcPct val="100000"/>
              </a:lnSpc>
              <a:spcBef>
                <a:spcPts val="31"/>
              </a:spcBef>
            </a:pPr>
            <a:endParaRPr sz="3100" dirty="0">
              <a:latin typeface="Times New Roman"/>
              <a:cs typeface="Times New Roman"/>
            </a:endParaRPr>
          </a:p>
          <a:p>
            <a:pPr marL="12700" marR="890269">
              <a:lnSpc>
                <a:spcPts val="3700"/>
              </a:lnSpc>
            </a:pPr>
            <a:r>
              <a:rPr sz="3100" spc="-20" dirty="0">
                <a:solidFill>
                  <a:srgbClr val="FFFFFF"/>
                </a:solidFill>
                <a:latin typeface="Arial"/>
                <a:cs typeface="Arial"/>
              </a:rPr>
              <a:t>The</a:t>
            </a:r>
            <a:r>
              <a:rPr sz="3100" dirty="0">
                <a:solidFill>
                  <a:srgbClr val="FFFFFF"/>
                </a:solidFill>
                <a:latin typeface="Arial"/>
                <a:cs typeface="Arial"/>
              </a:rPr>
              <a:t>y</a:t>
            </a:r>
            <a:r>
              <a:rPr sz="3100" spc="-20" dirty="0">
                <a:solidFill>
                  <a:srgbClr val="FFFFFF"/>
                </a:solidFill>
                <a:latin typeface="Arial"/>
                <a:cs typeface="Arial"/>
              </a:rPr>
              <a:t> pe</a:t>
            </a:r>
            <a:r>
              <a:rPr sz="3100" spc="-15" dirty="0">
                <a:solidFill>
                  <a:srgbClr val="FFFFFF"/>
                </a:solidFill>
                <a:latin typeface="Arial"/>
                <a:cs typeface="Arial"/>
              </a:rPr>
              <a:t>rs</a:t>
            </a:r>
            <a:r>
              <a:rPr sz="3100" spc="-10" dirty="0">
                <a:solidFill>
                  <a:srgbClr val="FFFFFF"/>
                </a:solidFill>
                <a:latin typeface="Arial"/>
                <a:cs typeface="Arial"/>
              </a:rPr>
              <a:t>i</a:t>
            </a:r>
            <a:r>
              <a:rPr sz="3100" spc="-15" dirty="0">
                <a:solidFill>
                  <a:srgbClr val="FFFFFF"/>
                </a:solidFill>
                <a:latin typeface="Arial"/>
                <a:cs typeface="Arial"/>
              </a:rPr>
              <a:t>s</a:t>
            </a:r>
            <a:r>
              <a:rPr sz="3100" spc="-10" dirty="0">
                <a:solidFill>
                  <a:srgbClr val="FFFFFF"/>
                </a:solidFill>
                <a:latin typeface="Arial"/>
                <a:cs typeface="Arial"/>
              </a:rPr>
              <a:t>t</a:t>
            </a:r>
            <a:r>
              <a:rPr sz="3100" spc="-20" dirty="0">
                <a:solidFill>
                  <a:srgbClr val="FFFFFF"/>
                </a:solidFill>
                <a:latin typeface="Arial"/>
                <a:cs typeface="Arial"/>
              </a:rPr>
              <a:t> unt</a:t>
            </a:r>
            <a:r>
              <a:rPr sz="3100" spc="-10" dirty="0">
                <a:solidFill>
                  <a:srgbClr val="FFFFFF"/>
                </a:solidFill>
                <a:latin typeface="Arial"/>
                <a:cs typeface="Arial"/>
              </a:rPr>
              <a:t>i</a:t>
            </a:r>
            <a:r>
              <a:rPr sz="3100" dirty="0">
                <a:solidFill>
                  <a:srgbClr val="FFFFFF"/>
                </a:solidFill>
                <a:latin typeface="Arial"/>
                <a:cs typeface="Arial"/>
              </a:rPr>
              <a:t>l</a:t>
            </a:r>
            <a:r>
              <a:rPr sz="3100" spc="-15" dirty="0">
                <a:solidFill>
                  <a:srgbClr val="FFFFFF"/>
                </a:solidFill>
                <a:latin typeface="Arial"/>
                <a:cs typeface="Arial"/>
              </a:rPr>
              <a:t> s</a:t>
            </a:r>
            <a:r>
              <a:rPr sz="3100" spc="-20" dirty="0">
                <a:solidFill>
                  <a:srgbClr val="FFFFFF"/>
                </a:solidFill>
                <a:latin typeface="Arial"/>
                <a:cs typeface="Arial"/>
              </a:rPr>
              <a:t>e</a:t>
            </a:r>
            <a:r>
              <a:rPr sz="3100" spc="-10" dirty="0">
                <a:solidFill>
                  <a:srgbClr val="FFFFFF"/>
                </a:solidFill>
                <a:latin typeface="Arial"/>
                <a:cs typeface="Arial"/>
              </a:rPr>
              <a:t>t</a:t>
            </a:r>
            <a:r>
              <a:rPr sz="3100" spc="-20" dirty="0">
                <a:solidFill>
                  <a:srgbClr val="FFFFFF"/>
                </a:solidFill>
                <a:latin typeface="Arial"/>
                <a:cs typeface="Arial"/>
              </a:rPr>
              <a:t> t</a:t>
            </a:r>
            <a:r>
              <a:rPr sz="3100" dirty="0">
                <a:solidFill>
                  <a:srgbClr val="FFFFFF"/>
                </a:solidFill>
                <a:latin typeface="Arial"/>
                <a:cs typeface="Arial"/>
              </a:rPr>
              <a:t>o</a:t>
            </a:r>
            <a:r>
              <a:rPr sz="3100" spc="-30" dirty="0">
                <a:solidFill>
                  <a:srgbClr val="FFFFFF"/>
                </a:solidFill>
                <a:latin typeface="Arial"/>
                <a:cs typeface="Arial"/>
              </a:rPr>
              <a:t> </a:t>
            </a:r>
            <a:r>
              <a:rPr sz="3100" spc="-20" dirty="0">
                <a:solidFill>
                  <a:srgbClr val="FFFFFF"/>
                </a:solidFill>
                <a:latin typeface="Arial"/>
                <a:cs typeface="Arial"/>
              </a:rPr>
              <a:t>ne</a:t>
            </a:r>
            <a:r>
              <a:rPr sz="3100" dirty="0">
                <a:solidFill>
                  <a:srgbClr val="FFFFFF"/>
                </a:solidFill>
                <a:latin typeface="Arial"/>
                <a:cs typeface="Arial"/>
              </a:rPr>
              <a:t>w</a:t>
            </a:r>
            <a:r>
              <a:rPr sz="3100" spc="-30" dirty="0">
                <a:solidFill>
                  <a:srgbClr val="FFFFFF"/>
                </a:solidFill>
                <a:latin typeface="Arial"/>
                <a:cs typeface="Arial"/>
              </a:rPr>
              <a:t> </a:t>
            </a:r>
            <a:r>
              <a:rPr sz="3100" spc="-15" dirty="0">
                <a:solidFill>
                  <a:srgbClr val="FFFFFF"/>
                </a:solidFill>
                <a:latin typeface="Arial"/>
                <a:cs typeface="Arial"/>
              </a:rPr>
              <a:t>v</a:t>
            </a:r>
            <a:r>
              <a:rPr sz="3100" spc="-20" dirty="0">
                <a:solidFill>
                  <a:srgbClr val="FFFFFF"/>
                </a:solidFill>
                <a:latin typeface="Arial"/>
                <a:cs typeface="Arial"/>
              </a:rPr>
              <a:t>a</a:t>
            </a:r>
            <a:r>
              <a:rPr sz="3100" spc="-10" dirty="0">
                <a:solidFill>
                  <a:srgbClr val="FFFFFF"/>
                </a:solidFill>
                <a:latin typeface="Arial"/>
                <a:cs typeface="Arial"/>
              </a:rPr>
              <a:t>l</a:t>
            </a:r>
            <a:r>
              <a:rPr sz="3100" spc="-20" dirty="0">
                <a:solidFill>
                  <a:srgbClr val="FFFFFF"/>
                </a:solidFill>
                <a:latin typeface="Arial"/>
                <a:cs typeface="Arial"/>
              </a:rPr>
              <a:t>ue</a:t>
            </a:r>
            <a:r>
              <a:rPr sz="3100" dirty="0">
                <a:solidFill>
                  <a:srgbClr val="FFFFFF"/>
                </a:solidFill>
                <a:latin typeface="Arial"/>
                <a:cs typeface="Arial"/>
              </a:rPr>
              <a:t>s </a:t>
            </a:r>
            <a:r>
              <a:rPr sz="3100" spc="-20" dirty="0">
                <a:solidFill>
                  <a:srgbClr val="FFFFFF"/>
                </a:solidFill>
                <a:latin typeface="Arial"/>
                <a:cs typeface="Arial"/>
              </a:rPr>
              <a:t>b</a:t>
            </a:r>
            <a:r>
              <a:rPr sz="3100" dirty="0">
                <a:solidFill>
                  <a:srgbClr val="FFFFFF"/>
                </a:solidFill>
                <a:latin typeface="Arial"/>
                <a:cs typeface="Arial"/>
              </a:rPr>
              <a:t>y</a:t>
            </a:r>
            <a:r>
              <a:rPr sz="3100" spc="-25" dirty="0">
                <a:solidFill>
                  <a:srgbClr val="FFFFFF"/>
                </a:solidFill>
                <a:latin typeface="Arial"/>
                <a:cs typeface="Arial"/>
              </a:rPr>
              <a:t> </a:t>
            </a:r>
            <a:r>
              <a:rPr sz="3100" spc="-20" dirty="0">
                <a:solidFill>
                  <a:srgbClr val="FFFFFF"/>
                </a:solidFill>
                <a:latin typeface="Arial"/>
                <a:cs typeface="Arial"/>
              </a:rPr>
              <a:t>th</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og</a:t>
            </a:r>
            <a:r>
              <a:rPr sz="3100" spc="-15" dirty="0">
                <a:solidFill>
                  <a:srgbClr val="FFFFFF"/>
                </a:solidFill>
                <a:latin typeface="Arial"/>
                <a:cs typeface="Arial"/>
              </a:rPr>
              <a:t>r</a:t>
            </a:r>
            <a:r>
              <a:rPr sz="3100" spc="-20" dirty="0">
                <a:solidFill>
                  <a:srgbClr val="FFFFFF"/>
                </a:solidFill>
                <a:latin typeface="Arial"/>
                <a:cs typeface="Arial"/>
              </a:rPr>
              <a:t>a</a:t>
            </a:r>
            <a:r>
              <a:rPr sz="3100" spc="-25" dirty="0">
                <a:solidFill>
                  <a:srgbClr val="FFFFFF"/>
                </a:solidFill>
                <a:latin typeface="Arial"/>
                <a:cs typeface="Arial"/>
              </a:rPr>
              <a:t>mm</a:t>
            </a:r>
            <a:r>
              <a:rPr sz="3100" spc="-20" dirty="0">
                <a:solidFill>
                  <a:srgbClr val="FFFFFF"/>
                </a:solidFill>
                <a:latin typeface="Arial"/>
                <a:cs typeface="Arial"/>
              </a:rPr>
              <a:t>e</a:t>
            </a:r>
            <a:r>
              <a:rPr sz="3100" spc="-185" dirty="0">
                <a:solidFill>
                  <a:srgbClr val="FFFFFF"/>
                </a:solidFill>
                <a:latin typeface="Arial"/>
                <a:cs typeface="Arial"/>
              </a:rPr>
              <a:t>r</a:t>
            </a:r>
            <a:r>
              <a:rPr sz="3100" spc="-10" dirty="0">
                <a:solidFill>
                  <a:srgbClr val="FFFFFF"/>
                </a:solidFill>
                <a:latin typeface="Arial"/>
                <a:cs typeface="Arial"/>
              </a:rPr>
              <a:t>.</a:t>
            </a:r>
            <a:endParaRPr sz="3100" dirty="0">
              <a:latin typeface="Arial"/>
              <a:cs typeface="Arial"/>
            </a:endParaRPr>
          </a:p>
        </p:txBody>
      </p:sp>
      <p:sp>
        <p:nvSpPr>
          <p:cNvPr id="4" name="object 3">
            <a:extLst>
              <a:ext uri="{FF2B5EF4-FFF2-40B4-BE49-F238E27FC236}">
                <a16:creationId xmlns:a16="http://schemas.microsoft.com/office/drawing/2014/main" id="{B4DDE3CF-38B8-7944-D249-D3CD3F2551AE}"/>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44</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215046" y="1017029"/>
            <a:ext cx="6718934" cy="929640"/>
          </a:xfrm>
          <a:prstGeom prst="rect">
            <a:avLst/>
          </a:prstGeom>
        </p:spPr>
        <p:txBody>
          <a:bodyPr vert="horz" wrap="square" lIns="0" tIns="0" rIns="0" bIns="0" rtlCol="0">
            <a:spAutoFit/>
          </a:bodyPr>
          <a:lstStyle/>
          <a:p>
            <a:pPr marL="12700">
              <a:lnSpc>
                <a:spcPts val="4150"/>
              </a:lnSpc>
            </a:pPr>
            <a:r>
              <a:rPr sz="3500" spc="-55" dirty="0">
                <a:solidFill>
                  <a:srgbClr val="FFFF00"/>
                </a:solidFill>
                <a:latin typeface="Arial"/>
                <a:cs typeface="Arial"/>
              </a:rPr>
              <a:t>A</a:t>
            </a:r>
            <a:r>
              <a:rPr sz="3500" spc="-25" dirty="0">
                <a:solidFill>
                  <a:srgbClr val="FFFF00"/>
                </a:solidFill>
                <a:latin typeface="Arial"/>
                <a:cs typeface="Arial"/>
              </a:rPr>
              <a:t>tt</a:t>
            </a:r>
            <a:r>
              <a:rPr sz="3500" spc="-15" dirty="0">
                <a:solidFill>
                  <a:srgbClr val="FFFF00"/>
                </a:solidFill>
                <a:latin typeface="Arial"/>
                <a:cs typeface="Arial"/>
              </a:rPr>
              <a:t>r</a:t>
            </a:r>
            <a:r>
              <a:rPr sz="3500" spc="-10" dirty="0">
                <a:solidFill>
                  <a:srgbClr val="FFFF00"/>
                </a:solidFill>
                <a:latin typeface="Arial"/>
                <a:cs typeface="Arial"/>
              </a:rPr>
              <a:t>i</a:t>
            </a:r>
            <a:r>
              <a:rPr sz="3500" spc="-30" dirty="0">
                <a:solidFill>
                  <a:srgbClr val="FFFF00"/>
                </a:solidFill>
                <a:latin typeface="Arial"/>
                <a:cs typeface="Arial"/>
              </a:rPr>
              <a:t>bu</a:t>
            </a:r>
            <a:r>
              <a:rPr sz="3500" spc="-25" dirty="0">
                <a:solidFill>
                  <a:srgbClr val="FFFF00"/>
                </a:solidFill>
                <a:latin typeface="Arial"/>
                <a:cs typeface="Arial"/>
              </a:rPr>
              <a:t>t</a:t>
            </a:r>
            <a:r>
              <a:rPr sz="3500" spc="-30" dirty="0">
                <a:solidFill>
                  <a:srgbClr val="FFFF00"/>
                </a:solidFill>
                <a:latin typeface="Arial"/>
                <a:cs typeface="Arial"/>
              </a:rPr>
              <a:t>e</a:t>
            </a:r>
            <a:r>
              <a:rPr sz="3500" spc="-25" dirty="0">
                <a:solidFill>
                  <a:srgbClr val="FFFF00"/>
                </a:solidFill>
                <a:latin typeface="Arial"/>
                <a:cs typeface="Arial"/>
              </a:rPr>
              <a:t>s</a:t>
            </a:r>
            <a:r>
              <a:rPr sz="3500" spc="-10" dirty="0">
                <a:solidFill>
                  <a:srgbClr val="FFFF00"/>
                </a:solidFill>
                <a:latin typeface="Arial"/>
                <a:cs typeface="Arial"/>
              </a:rPr>
              <a:t>:</a:t>
            </a:r>
            <a:endParaRPr sz="3500" dirty="0">
              <a:latin typeface="Arial"/>
              <a:cs typeface="Arial"/>
            </a:endParaRPr>
          </a:p>
          <a:p>
            <a:pPr marL="12700">
              <a:lnSpc>
                <a:spcPts val="3670"/>
              </a:lnSpc>
            </a:pPr>
            <a:r>
              <a:rPr sz="3100" spc="-15" dirty="0">
                <a:solidFill>
                  <a:srgbClr val="FFFF00"/>
                </a:solidFill>
                <a:latin typeface="Arial"/>
                <a:cs typeface="Arial"/>
              </a:rPr>
              <a:t>c</a:t>
            </a:r>
            <a:r>
              <a:rPr sz="3100" spc="-20" dirty="0">
                <a:solidFill>
                  <a:srgbClr val="FFFF00"/>
                </a:solidFill>
                <a:latin typeface="Arial"/>
                <a:cs typeface="Arial"/>
              </a:rPr>
              <a:t>o</a:t>
            </a:r>
            <a:r>
              <a:rPr sz="3100" spc="-5" dirty="0">
                <a:solidFill>
                  <a:srgbClr val="FFFF00"/>
                </a:solidFill>
                <a:latin typeface="Arial"/>
                <a:cs typeface="Arial"/>
              </a:rPr>
              <a:t>l</a:t>
            </a:r>
            <a:r>
              <a:rPr sz="3100" spc="-20" dirty="0">
                <a:solidFill>
                  <a:srgbClr val="FFFF00"/>
                </a:solidFill>
                <a:latin typeface="Arial"/>
                <a:cs typeface="Arial"/>
              </a:rPr>
              <a:t>o</a:t>
            </a:r>
            <a:r>
              <a:rPr sz="3100" spc="-185" dirty="0">
                <a:solidFill>
                  <a:srgbClr val="FFFF00"/>
                </a:solidFill>
                <a:latin typeface="Arial"/>
                <a:cs typeface="Arial"/>
              </a:rPr>
              <a:t>r</a:t>
            </a:r>
            <a:r>
              <a:rPr sz="3100" spc="-10" dirty="0">
                <a:solidFill>
                  <a:srgbClr val="FFFF00"/>
                </a:solidFill>
                <a:latin typeface="Arial"/>
                <a:cs typeface="Arial"/>
              </a:rPr>
              <a:t>,</a:t>
            </a:r>
            <a:r>
              <a:rPr sz="3100" spc="-20" dirty="0">
                <a:solidFill>
                  <a:srgbClr val="FFFF00"/>
                </a:solidFill>
                <a:latin typeface="Arial"/>
                <a:cs typeface="Arial"/>
              </a:rPr>
              <a:t> </a:t>
            </a:r>
            <a:r>
              <a:rPr sz="3100" spc="-15" dirty="0">
                <a:solidFill>
                  <a:srgbClr val="FFFF00"/>
                </a:solidFill>
                <a:latin typeface="Arial"/>
                <a:cs typeface="Arial"/>
              </a:rPr>
              <a:t>s</a:t>
            </a:r>
            <a:r>
              <a:rPr sz="3100" spc="-20" dirty="0">
                <a:solidFill>
                  <a:srgbClr val="FFFF00"/>
                </a:solidFill>
                <a:latin typeface="Arial"/>
                <a:cs typeface="Arial"/>
              </a:rPr>
              <a:t>had</a:t>
            </a:r>
            <a:r>
              <a:rPr sz="3100" spc="-5" dirty="0">
                <a:solidFill>
                  <a:srgbClr val="FFFF00"/>
                </a:solidFill>
                <a:latin typeface="Arial"/>
                <a:cs typeface="Arial"/>
              </a:rPr>
              <a:t>i</a:t>
            </a:r>
            <a:r>
              <a:rPr sz="3100" spc="-20" dirty="0">
                <a:solidFill>
                  <a:srgbClr val="FFFF00"/>
                </a:solidFill>
                <a:latin typeface="Arial"/>
                <a:cs typeface="Arial"/>
              </a:rPr>
              <a:t>n</a:t>
            </a:r>
            <a:r>
              <a:rPr sz="3100" dirty="0">
                <a:solidFill>
                  <a:srgbClr val="FFFF00"/>
                </a:solidFill>
                <a:latin typeface="Arial"/>
                <a:cs typeface="Arial"/>
              </a:rPr>
              <a:t>g</a:t>
            </a:r>
            <a:r>
              <a:rPr sz="3100" spc="-30" dirty="0">
                <a:solidFill>
                  <a:srgbClr val="FFFF00"/>
                </a:solidFill>
                <a:latin typeface="Arial"/>
                <a:cs typeface="Arial"/>
              </a:rPr>
              <a:t> </a:t>
            </a:r>
            <a:r>
              <a:rPr sz="3100" spc="-20" dirty="0">
                <a:solidFill>
                  <a:srgbClr val="FFFF00"/>
                </a:solidFill>
                <a:latin typeface="Arial"/>
                <a:cs typeface="Arial"/>
              </a:rPr>
              <a:t>an</a:t>
            </a:r>
            <a:r>
              <a:rPr sz="3100" dirty="0">
                <a:solidFill>
                  <a:srgbClr val="FFFF00"/>
                </a:solidFill>
                <a:latin typeface="Arial"/>
                <a:cs typeface="Arial"/>
              </a:rPr>
              <a:t>d</a:t>
            </a:r>
            <a:r>
              <a:rPr sz="3100" spc="-30" dirty="0">
                <a:solidFill>
                  <a:srgbClr val="FFFF00"/>
                </a:solidFill>
                <a:latin typeface="Arial"/>
                <a:cs typeface="Arial"/>
              </a:rPr>
              <a:t> </a:t>
            </a:r>
            <a:r>
              <a:rPr sz="3100" spc="-15" dirty="0">
                <a:solidFill>
                  <a:srgbClr val="FFFF00"/>
                </a:solidFill>
                <a:latin typeface="Arial"/>
                <a:cs typeface="Arial"/>
              </a:rPr>
              <a:t>r</a:t>
            </a:r>
            <a:r>
              <a:rPr sz="3100" spc="-20" dirty="0">
                <a:solidFill>
                  <a:srgbClr val="FFFF00"/>
                </a:solidFill>
                <a:latin typeface="Arial"/>
                <a:cs typeface="Arial"/>
              </a:rPr>
              <a:t>ef</a:t>
            </a:r>
            <a:r>
              <a:rPr sz="3100" spc="-5" dirty="0">
                <a:solidFill>
                  <a:srgbClr val="FFFF00"/>
                </a:solidFill>
                <a:latin typeface="Arial"/>
                <a:cs typeface="Arial"/>
              </a:rPr>
              <a:t>l</a:t>
            </a:r>
            <a:r>
              <a:rPr sz="3100" spc="-20" dirty="0">
                <a:solidFill>
                  <a:srgbClr val="FFFF00"/>
                </a:solidFill>
                <a:latin typeface="Arial"/>
                <a:cs typeface="Arial"/>
              </a:rPr>
              <a:t>e</a:t>
            </a:r>
            <a:r>
              <a:rPr sz="3100" spc="-35" dirty="0">
                <a:solidFill>
                  <a:srgbClr val="FFFF00"/>
                </a:solidFill>
                <a:latin typeface="Arial"/>
                <a:cs typeface="Arial"/>
              </a:rPr>
              <a:t>c</a:t>
            </a:r>
            <a:r>
              <a:rPr sz="3100" spc="-20" dirty="0">
                <a:solidFill>
                  <a:srgbClr val="FFFF00"/>
                </a:solidFill>
                <a:latin typeface="Arial"/>
                <a:cs typeface="Arial"/>
              </a:rPr>
              <a:t>t</a:t>
            </a:r>
            <a:r>
              <a:rPr sz="3100" spc="-5" dirty="0">
                <a:solidFill>
                  <a:srgbClr val="FFFF00"/>
                </a:solidFill>
                <a:latin typeface="Arial"/>
                <a:cs typeface="Arial"/>
              </a:rPr>
              <a:t>i</a:t>
            </a:r>
            <a:r>
              <a:rPr sz="3100" spc="-20" dirty="0">
                <a:solidFill>
                  <a:srgbClr val="FFFF00"/>
                </a:solidFill>
                <a:latin typeface="Arial"/>
                <a:cs typeface="Arial"/>
              </a:rPr>
              <a:t>o</a:t>
            </a:r>
            <a:r>
              <a:rPr sz="3100" dirty="0">
                <a:solidFill>
                  <a:srgbClr val="FFFF00"/>
                </a:solidFill>
                <a:latin typeface="Arial"/>
                <a:cs typeface="Arial"/>
              </a:rPr>
              <a:t>n</a:t>
            </a:r>
            <a:r>
              <a:rPr sz="3100" spc="-30" dirty="0">
                <a:solidFill>
                  <a:srgbClr val="FFFF00"/>
                </a:solidFill>
                <a:latin typeface="Arial"/>
                <a:cs typeface="Arial"/>
              </a:rPr>
              <a:t> </a:t>
            </a:r>
            <a:r>
              <a:rPr sz="3100" spc="-20" dirty="0">
                <a:solidFill>
                  <a:srgbClr val="FFFF00"/>
                </a:solidFill>
                <a:latin typeface="Arial"/>
                <a:cs typeface="Arial"/>
              </a:rPr>
              <a:t>p</a:t>
            </a:r>
            <a:r>
              <a:rPr sz="3100" spc="-15" dirty="0">
                <a:solidFill>
                  <a:srgbClr val="FFFF00"/>
                </a:solidFill>
                <a:latin typeface="Arial"/>
                <a:cs typeface="Arial"/>
              </a:rPr>
              <a:t>r</a:t>
            </a:r>
            <a:r>
              <a:rPr sz="3100" spc="-20" dirty="0">
                <a:solidFill>
                  <a:srgbClr val="FFFF00"/>
                </a:solidFill>
                <a:latin typeface="Arial"/>
                <a:cs typeface="Arial"/>
              </a:rPr>
              <a:t>ope</a:t>
            </a:r>
            <a:r>
              <a:rPr sz="3100" spc="-30" dirty="0">
                <a:solidFill>
                  <a:srgbClr val="FFFF00"/>
                </a:solidFill>
                <a:latin typeface="Arial"/>
                <a:cs typeface="Arial"/>
              </a:rPr>
              <a:t>r</a:t>
            </a:r>
            <a:r>
              <a:rPr sz="3100" spc="-20" dirty="0">
                <a:solidFill>
                  <a:srgbClr val="FFFF00"/>
                </a:solidFill>
                <a:latin typeface="Arial"/>
                <a:cs typeface="Arial"/>
              </a:rPr>
              <a:t>t</a:t>
            </a:r>
            <a:r>
              <a:rPr sz="3100" spc="-5" dirty="0">
                <a:solidFill>
                  <a:srgbClr val="FFFF00"/>
                </a:solidFill>
                <a:latin typeface="Arial"/>
                <a:cs typeface="Arial"/>
              </a:rPr>
              <a:t>i</a:t>
            </a:r>
            <a:r>
              <a:rPr sz="3100" spc="-20" dirty="0">
                <a:solidFill>
                  <a:srgbClr val="FFFF00"/>
                </a:solidFill>
                <a:latin typeface="Arial"/>
                <a:cs typeface="Arial"/>
              </a:rPr>
              <a:t>e</a:t>
            </a:r>
            <a:r>
              <a:rPr sz="3100" dirty="0">
                <a:solidFill>
                  <a:srgbClr val="FFFF00"/>
                </a:solidFill>
                <a:latin typeface="Arial"/>
                <a:cs typeface="Arial"/>
              </a:rPr>
              <a:t>s</a:t>
            </a:r>
            <a:endParaRPr sz="3100" dirty="0">
              <a:latin typeface="Arial"/>
              <a:cs typeface="Arial"/>
            </a:endParaRPr>
          </a:p>
        </p:txBody>
      </p:sp>
      <p:sp>
        <p:nvSpPr>
          <p:cNvPr id="3" name="object 3"/>
          <p:cNvSpPr txBox="1"/>
          <p:nvPr/>
        </p:nvSpPr>
        <p:spPr>
          <a:xfrm>
            <a:off x="1276061" y="3016543"/>
            <a:ext cx="5254625" cy="1343660"/>
          </a:xfrm>
          <a:prstGeom prst="rect">
            <a:avLst/>
          </a:prstGeom>
        </p:spPr>
        <p:txBody>
          <a:bodyPr vert="horz" wrap="square" lIns="0" tIns="0" rIns="0" bIns="0" rtlCol="0">
            <a:spAutoFit/>
          </a:bodyPr>
          <a:lstStyle/>
          <a:p>
            <a:pPr marL="451484" indent="-438784">
              <a:lnSpc>
                <a:spcPct val="100000"/>
              </a:lnSpc>
              <a:buClr>
                <a:srgbClr val="FFFFFF"/>
              </a:buClr>
              <a:buFont typeface="Arial"/>
              <a:buChar char="•"/>
              <a:tabLst>
                <a:tab pos="452120" algn="l"/>
              </a:tabLst>
            </a:pPr>
            <a:r>
              <a:rPr sz="2700" dirty="0">
                <a:solidFill>
                  <a:srgbClr val="FFFFFF"/>
                </a:solidFill>
                <a:latin typeface="Arial"/>
                <a:cs typeface="Arial"/>
              </a:rPr>
              <a:t>Set</a:t>
            </a:r>
            <a:r>
              <a:rPr sz="2700" spc="-15" dirty="0">
                <a:solidFill>
                  <a:srgbClr val="FFFFFF"/>
                </a:solidFill>
                <a:latin typeface="Arial"/>
                <a:cs typeface="Arial"/>
              </a:rPr>
              <a:t> </a:t>
            </a:r>
            <a:r>
              <a:rPr sz="2700" spc="-5" dirty="0">
                <a:solidFill>
                  <a:srgbClr val="FFFFFF"/>
                </a:solidFill>
                <a:latin typeface="Arial"/>
                <a:cs typeface="Arial"/>
              </a:rPr>
              <a:t>befo</a:t>
            </a:r>
            <a:r>
              <a:rPr sz="2700" dirty="0">
                <a:solidFill>
                  <a:srgbClr val="FFFFFF"/>
                </a:solidFill>
                <a:latin typeface="Arial"/>
                <a:cs typeface="Arial"/>
              </a:rPr>
              <a:t>re</a:t>
            </a:r>
            <a:r>
              <a:rPr sz="2700" spc="-10"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imiti</a:t>
            </a:r>
            <a:r>
              <a:rPr sz="2700" spc="-10" dirty="0">
                <a:solidFill>
                  <a:srgbClr val="FFFFFF"/>
                </a:solidFill>
                <a:latin typeface="Arial"/>
                <a:cs typeface="Arial"/>
              </a:rPr>
              <a:t>v</a:t>
            </a:r>
            <a:r>
              <a:rPr sz="2700" spc="-5" dirty="0">
                <a:solidFill>
                  <a:srgbClr val="FFFFFF"/>
                </a:solidFill>
                <a:latin typeface="Arial"/>
                <a:cs typeface="Arial"/>
              </a:rPr>
              <a:t>e</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a</a:t>
            </a:r>
            <a:r>
              <a:rPr sz="2700" dirty="0">
                <a:solidFill>
                  <a:srgbClr val="FFFFFF"/>
                </a:solidFill>
                <a:latin typeface="Arial"/>
                <a:cs typeface="Arial"/>
              </a:rPr>
              <a:t>re</a:t>
            </a:r>
            <a:r>
              <a:rPr sz="2700" spc="-10" dirty="0">
                <a:solidFill>
                  <a:srgbClr val="FFFFFF"/>
                </a:solidFill>
                <a:latin typeface="Arial"/>
                <a:cs typeface="Arial"/>
              </a:rPr>
              <a:t> </a:t>
            </a:r>
            <a:r>
              <a:rPr sz="2700" spc="-5" dirty="0">
                <a:solidFill>
                  <a:srgbClr val="FFFFFF"/>
                </a:solidFill>
                <a:latin typeface="Arial"/>
                <a:cs typeface="Arial"/>
              </a:rPr>
              <a:t>d</a:t>
            </a:r>
            <a:r>
              <a:rPr sz="270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w</a:t>
            </a:r>
            <a:r>
              <a:rPr sz="2700" dirty="0">
                <a:solidFill>
                  <a:srgbClr val="FFFFFF"/>
                </a:solidFill>
                <a:latin typeface="Arial"/>
                <a:cs typeface="Arial"/>
              </a:rPr>
              <a:t>n</a:t>
            </a:r>
            <a:endParaRPr sz="2700" dirty="0">
              <a:latin typeface="Arial"/>
              <a:cs typeface="Arial"/>
            </a:endParaRPr>
          </a:p>
          <a:p>
            <a:pPr>
              <a:lnSpc>
                <a:spcPct val="100000"/>
              </a:lnSpc>
              <a:spcBef>
                <a:spcPts val="12"/>
              </a:spcBef>
              <a:buClr>
                <a:srgbClr val="FFFFFF"/>
              </a:buClr>
              <a:buFont typeface="Arial"/>
              <a:buChar char="•"/>
            </a:pPr>
            <a:endParaRPr sz="3850" dirty="0">
              <a:latin typeface="Times New Roman"/>
              <a:cs typeface="Times New Roman"/>
            </a:endParaRPr>
          </a:p>
          <a:p>
            <a:pPr marL="451484" indent="-438784">
              <a:lnSpc>
                <a:spcPct val="100000"/>
              </a:lnSpc>
              <a:buClr>
                <a:srgbClr val="FFFFFF"/>
              </a:buClr>
              <a:buFont typeface="Arial"/>
              <a:buChar char="•"/>
              <a:tabLst>
                <a:tab pos="452120" algn="l"/>
              </a:tabLst>
            </a:pPr>
            <a:r>
              <a:rPr sz="2700" spc="-5" dirty="0">
                <a:solidFill>
                  <a:srgbClr val="FFFFFF"/>
                </a:solidFill>
                <a:latin typeface="Arial"/>
                <a:cs typeface="Arial"/>
              </a:rPr>
              <a:t>R</a:t>
            </a:r>
            <a:r>
              <a:rPr sz="2700" dirty="0">
                <a:solidFill>
                  <a:srgbClr val="FFFFFF"/>
                </a:solidFill>
                <a:latin typeface="Arial"/>
                <a:cs typeface="Arial"/>
              </a:rPr>
              <a:t>e</a:t>
            </a:r>
            <a:r>
              <a:rPr sz="2700" spc="-5" dirty="0">
                <a:solidFill>
                  <a:srgbClr val="FFFFFF"/>
                </a:solidFill>
                <a:latin typeface="Arial"/>
                <a:cs typeface="Arial"/>
              </a:rPr>
              <a:t>m</a:t>
            </a:r>
            <a:r>
              <a:rPr sz="2700" dirty="0">
                <a:solidFill>
                  <a:srgbClr val="FFFFFF"/>
                </a:solidFill>
                <a:latin typeface="Arial"/>
                <a:cs typeface="Arial"/>
              </a:rPr>
              <a:t>ain</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spc="-5" dirty="0">
                <a:solidFill>
                  <a:srgbClr val="FFFFFF"/>
                </a:solidFill>
                <a:latin typeface="Arial"/>
                <a:cs typeface="Arial"/>
              </a:rPr>
              <a:t>e</a:t>
            </a:r>
            <a:r>
              <a:rPr sz="2700" spc="-55" dirty="0">
                <a:solidFill>
                  <a:srgbClr val="FFFFFF"/>
                </a:solidFill>
                <a:latin typeface="Arial"/>
                <a:cs typeface="Arial"/>
              </a:rPr>
              <a:t>f</a:t>
            </a:r>
            <a:r>
              <a:rPr sz="2700" spc="-15" dirty="0">
                <a:solidFill>
                  <a:srgbClr val="FFFFFF"/>
                </a:solidFill>
                <a:latin typeface="Arial"/>
                <a:cs typeface="Arial"/>
              </a:rPr>
              <a:t>f</a:t>
            </a:r>
            <a:r>
              <a:rPr sz="2700" spc="-5" dirty="0">
                <a:solidFill>
                  <a:srgbClr val="FFFFFF"/>
                </a:solidFill>
                <a:latin typeface="Arial"/>
                <a:cs typeface="Arial"/>
              </a:rPr>
              <a:t>e</a:t>
            </a:r>
            <a:r>
              <a:rPr sz="2700" spc="-10" dirty="0">
                <a:solidFill>
                  <a:srgbClr val="FFFFFF"/>
                </a:solidFill>
                <a:latin typeface="Arial"/>
                <a:cs typeface="Arial"/>
              </a:rPr>
              <a:t>ct </a:t>
            </a:r>
            <a:r>
              <a:rPr sz="2700" spc="-5" dirty="0">
                <a:solidFill>
                  <a:srgbClr val="FFFFFF"/>
                </a:solidFill>
                <a:latin typeface="Arial"/>
                <a:cs typeface="Arial"/>
              </a:rPr>
              <a:t>unti</a:t>
            </a:r>
            <a:r>
              <a:rPr sz="2700" dirty="0">
                <a:solidFill>
                  <a:srgbClr val="FFFFFF"/>
                </a:solidFill>
                <a:latin typeface="Arial"/>
                <a:cs typeface="Arial"/>
              </a:rPr>
              <a:t>l</a:t>
            </a:r>
            <a:r>
              <a:rPr sz="2700" spc="-5" dirty="0">
                <a:solidFill>
                  <a:srgbClr val="FFFFFF"/>
                </a:solidFill>
                <a:latin typeface="Arial"/>
                <a:cs typeface="Arial"/>
              </a:rPr>
              <a:t> </a:t>
            </a:r>
            <a:r>
              <a:rPr sz="2700" spc="-10" dirty="0">
                <a:solidFill>
                  <a:srgbClr val="FFFFFF"/>
                </a:solidFill>
                <a:latin typeface="Arial"/>
                <a:cs typeface="Arial"/>
              </a:rPr>
              <a:t>c</a:t>
            </a:r>
            <a:r>
              <a:rPr sz="2700" spc="-5" dirty="0">
                <a:solidFill>
                  <a:srgbClr val="FFFFFF"/>
                </a:solidFill>
                <a:latin typeface="Arial"/>
                <a:cs typeface="Arial"/>
              </a:rPr>
              <a:t>hange</a:t>
            </a:r>
            <a:r>
              <a:rPr sz="2700" dirty="0">
                <a:solidFill>
                  <a:srgbClr val="FFFFFF"/>
                </a:solidFill>
                <a:latin typeface="Arial"/>
                <a:cs typeface="Arial"/>
              </a:rPr>
              <a:t>d</a:t>
            </a:r>
            <a:r>
              <a:rPr sz="2700" spc="-5" dirty="0">
                <a:solidFill>
                  <a:srgbClr val="FFFFFF"/>
                </a:solidFill>
                <a:latin typeface="Arial"/>
                <a:cs typeface="Arial"/>
              </a:rPr>
              <a:t> </a:t>
            </a:r>
            <a:r>
              <a:rPr sz="2700" spc="-10" dirty="0">
                <a:solidFill>
                  <a:srgbClr val="FFFFFF"/>
                </a:solidFill>
                <a:latin typeface="Arial"/>
                <a:cs typeface="Arial"/>
              </a:rPr>
              <a:t>!</a:t>
            </a:r>
            <a:endParaRPr sz="2700" dirty="0">
              <a:latin typeface="Arial"/>
              <a:cs typeface="Arial"/>
            </a:endParaRPr>
          </a:p>
        </p:txBody>
      </p:sp>
      <p:sp>
        <p:nvSpPr>
          <p:cNvPr id="4" name="object 3">
            <a:extLst>
              <a:ext uri="{FF2B5EF4-FFF2-40B4-BE49-F238E27FC236}">
                <a16:creationId xmlns:a16="http://schemas.microsoft.com/office/drawing/2014/main" id="{761B6B1E-B74C-B085-3635-A826871EB0C4}"/>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45</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t>Co</a:t>
            </a:r>
            <a:r>
              <a:rPr spc="-15" dirty="0"/>
              <a:t>r</a:t>
            </a:r>
            <a:r>
              <a:rPr dirty="0"/>
              <a:t>e</a:t>
            </a:r>
            <a:r>
              <a:rPr spc="-40" dirty="0"/>
              <a:t> </a:t>
            </a:r>
            <a:r>
              <a:rPr spc="-25" dirty="0"/>
              <a:t>v</a:t>
            </a:r>
            <a:r>
              <a:rPr dirty="0"/>
              <a:t>s</a:t>
            </a:r>
            <a:r>
              <a:rPr spc="-35" dirty="0"/>
              <a:t> </a:t>
            </a:r>
            <a:r>
              <a:rPr spc="-30" dirty="0"/>
              <a:t>Co</a:t>
            </a:r>
            <a:r>
              <a:rPr spc="-35" dirty="0"/>
              <a:t>m</a:t>
            </a:r>
            <a:r>
              <a:rPr spc="-30" dirty="0"/>
              <a:t>pa</a:t>
            </a:r>
            <a:r>
              <a:rPr spc="-25" dirty="0"/>
              <a:t>t</a:t>
            </a:r>
            <a:r>
              <a:rPr spc="-10" dirty="0"/>
              <a:t>i</a:t>
            </a:r>
            <a:r>
              <a:rPr spc="-30" dirty="0"/>
              <a:t>b</a:t>
            </a:r>
            <a:r>
              <a:rPr spc="-10" dirty="0"/>
              <a:t>ili</a:t>
            </a:r>
            <a:r>
              <a:rPr spc="-25" dirty="0"/>
              <a:t>t</a:t>
            </a:r>
            <a:r>
              <a:rPr dirty="0"/>
              <a:t>y</a:t>
            </a:r>
            <a:r>
              <a:rPr spc="-35" dirty="0"/>
              <a:t> </a:t>
            </a:r>
            <a:r>
              <a:rPr spc="-30" dirty="0"/>
              <a:t>P</a:t>
            </a:r>
            <a:r>
              <a:rPr spc="-15" dirty="0"/>
              <a:t>r</a:t>
            </a:r>
            <a:r>
              <a:rPr spc="-30" dirty="0"/>
              <a:t>o</a:t>
            </a:r>
            <a:r>
              <a:rPr spc="-25" dirty="0"/>
              <a:t>f</a:t>
            </a:r>
            <a:r>
              <a:rPr spc="-10" dirty="0"/>
              <a:t>il</a:t>
            </a:r>
            <a:r>
              <a:rPr dirty="0"/>
              <a:t>e</a:t>
            </a:r>
          </a:p>
        </p:txBody>
      </p:sp>
      <p:sp>
        <p:nvSpPr>
          <p:cNvPr id="3" name="object 3"/>
          <p:cNvSpPr txBox="1"/>
          <p:nvPr/>
        </p:nvSpPr>
        <p:spPr>
          <a:xfrm>
            <a:off x="1215046" y="1946695"/>
            <a:ext cx="6908800" cy="4473019"/>
          </a:xfrm>
          <a:prstGeom prst="rect">
            <a:avLst/>
          </a:prstGeom>
        </p:spPr>
        <p:txBody>
          <a:bodyPr vert="horz" wrap="square" lIns="0" tIns="0" rIns="0" bIns="0" rtlCol="0">
            <a:spAutoFit/>
          </a:bodyPr>
          <a:lstStyle/>
          <a:p>
            <a:pPr marL="226060" indent="-213360">
              <a:lnSpc>
                <a:spcPts val="3229"/>
              </a:lnSpc>
              <a:buClr>
                <a:srgbClr val="FFFFFF"/>
              </a:buClr>
              <a:buFont typeface="Arial"/>
              <a:buChar char="•"/>
              <a:tabLst>
                <a:tab pos="226695" algn="l"/>
              </a:tabLst>
            </a:pPr>
            <a:r>
              <a:rPr sz="2700" spc="-5" dirty="0">
                <a:solidFill>
                  <a:srgbClr val="FF6666"/>
                </a:solidFill>
                <a:latin typeface="Arial"/>
                <a:cs typeface="Arial"/>
              </a:rPr>
              <a:t>C</a:t>
            </a:r>
            <a:r>
              <a:rPr sz="2700" dirty="0">
                <a:solidFill>
                  <a:srgbClr val="FF6666"/>
                </a:solidFill>
                <a:latin typeface="Arial"/>
                <a:cs typeface="Arial"/>
              </a:rPr>
              <a:t>ore</a:t>
            </a:r>
            <a:r>
              <a:rPr sz="2700" spc="-10" dirty="0">
                <a:solidFill>
                  <a:srgbClr val="FF6666"/>
                </a:solidFill>
                <a:latin typeface="Arial"/>
                <a:cs typeface="Arial"/>
              </a:rPr>
              <a:t> </a:t>
            </a:r>
            <a:r>
              <a:rPr sz="2700" spc="-15" dirty="0">
                <a:solidFill>
                  <a:srgbClr val="FF6666"/>
                </a:solidFill>
                <a:latin typeface="Arial"/>
                <a:cs typeface="Arial"/>
              </a:rPr>
              <a:t>P</a:t>
            </a:r>
            <a:r>
              <a:rPr sz="2700" dirty="0">
                <a:solidFill>
                  <a:srgbClr val="FF6666"/>
                </a:solidFill>
                <a:latin typeface="Arial"/>
                <a:cs typeface="Arial"/>
              </a:rPr>
              <a:t>ro</a:t>
            </a:r>
            <a:r>
              <a:rPr sz="2700" spc="-20" dirty="0">
                <a:solidFill>
                  <a:srgbClr val="FF6666"/>
                </a:solidFill>
                <a:latin typeface="Arial"/>
                <a:cs typeface="Arial"/>
              </a:rPr>
              <a:t>f</a:t>
            </a:r>
            <a:r>
              <a:rPr sz="2700" dirty="0">
                <a:solidFill>
                  <a:srgbClr val="FF6666"/>
                </a:solidFill>
                <a:latin typeface="Arial"/>
                <a:cs typeface="Arial"/>
              </a:rPr>
              <a:t>ile</a:t>
            </a:r>
            <a:r>
              <a:rPr sz="2700" spc="-10" dirty="0">
                <a:solidFill>
                  <a:srgbClr val="FF6666"/>
                </a:solidFill>
                <a:latin typeface="Arial"/>
                <a:cs typeface="Arial"/>
              </a:rPr>
              <a:t>:</a:t>
            </a:r>
            <a:endParaRPr sz="2700" dirty="0">
              <a:solidFill>
                <a:srgbClr val="FF6666"/>
              </a:solidFill>
              <a:latin typeface="Arial"/>
              <a:cs typeface="Arial"/>
            </a:endParaRPr>
          </a:p>
          <a:p>
            <a:pPr marL="726440" lvl="1" indent="-274955">
              <a:lnSpc>
                <a:spcPts val="3204"/>
              </a:lnSpc>
              <a:buClr>
                <a:srgbClr val="FFFFFF"/>
              </a:buClr>
              <a:buFont typeface="Arial"/>
              <a:buChar char="•"/>
              <a:tabLst>
                <a:tab pos="727075" algn="l"/>
              </a:tabLst>
            </a:pPr>
            <a:r>
              <a:rPr sz="2700" dirty="0">
                <a:solidFill>
                  <a:srgbClr val="FFFFFF"/>
                </a:solidFill>
                <a:latin typeface="Arial"/>
                <a:cs typeface="Arial"/>
              </a:rPr>
              <a:t>“</a:t>
            </a:r>
            <a:r>
              <a:rPr sz="2700" spc="-5" dirty="0">
                <a:solidFill>
                  <a:srgbClr val="FFFFFF"/>
                </a:solidFill>
                <a:latin typeface="Arial"/>
                <a:cs typeface="Arial"/>
              </a:rPr>
              <a:t>Mode</a:t>
            </a:r>
            <a:r>
              <a:rPr sz="2700" dirty="0">
                <a:solidFill>
                  <a:srgbClr val="FFFFFF"/>
                </a:solidFill>
                <a:latin typeface="Arial"/>
                <a:cs typeface="Arial"/>
              </a:rPr>
              <a:t>r</a:t>
            </a:r>
            <a:r>
              <a:rPr sz="2700" spc="-5" dirty="0">
                <a:solidFill>
                  <a:srgbClr val="FFFFFF"/>
                </a:solidFill>
                <a:latin typeface="Arial"/>
                <a:cs typeface="Arial"/>
              </a:rPr>
              <a:t>n</a:t>
            </a:r>
            <a:r>
              <a:rPr sz="2700" dirty="0">
                <a:solidFill>
                  <a:srgbClr val="FFFFFF"/>
                </a:solidFill>
                <a:latin typeface="Arial"/>
                <a:cs typeface="Arial"/>
              </a:rPr>
              <a:t>”</a:t>
            </a:r>
            <a:r>
              <a:rPr sz="2700" spc="-5"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endParaRPr sz="2700" dirty="0">
              <a:latin typeface="Arial"/>
              <a:cs typeface="Arial"/>
            </a:endParaRPr>
          </a:p>
          <a:p>
            <a:pPr marL="726440" lvl="1" indent="-274955">
              <a:lnSpc>
                <a:spcPts val="3145"/>
              </a:lnSpc>
              <a:buClr>
                <a:srgbClr val="FFFFFF"/>
              </a:buClr>
              <a:buFont typeface="Arial"/>
              <a:buChar char="•"/>
              <a:tabLst>
                <a:tab pos="727075" algn="l"/>
              </a:tabLst>
            </a:pPr>
            <a:r>
              <a:rPr sz="2700" spc="-10" dirty="0">
                <a:solidFill>
                  <a:srgbClr val="FFFFFF"/>
                </a:solidFill>
                <a:latin typeface="Arial"/>
                <a:cs typeface="Arial"/>
              </a:rPr>
              <a:t>I</a:t>
            </a:r>
            <a:r>
              <a:rPr sz="2700" spc="-5" dirty="0">
                <a:solidFill>
                  <a:srgbClr val="FFFFFF"/>
                </a:solidFill>
                <a:latin typeface="Arial"/>
                <a:cs typeface="Arial"/>
              </a:rPr>
              <a:t>n</a:t>
            </a:r>
            <a:r>
              <a:rPr sz="2700" spc="-20" dirty="0">
                <a:solidFill>
                  <a:srgbClr val="FFFFFF"/>
                </a:solidFill>
                <a:latin typeface="Arial"/>
                <a:cs typeface="Arial"/>
              </a:rPr>
              <a:t>t</a:t>
            </a:r>
            <a:r>
              <a:rPr sz="2700" spc="-10" dirty="0">
                <a:solidFill>
                  <a:srgbClr val="FFFFFF"/>
                </a:solidFill>
                <a:latin typeface="Arial"/>
                <a:cs typeface="Arial"/>
              </a:rPr>
              <a:t>r</a:t>
            </a:r>
            <a:r>
              <a:rPr sz="2700" spc="-5" dirty="0">
                <a:solidFill>
                  <a:srgbClr val="FFFFFF"/>
                </a:solidFill>
                <a:latin typeface="Arial"/>
                <a:cs typeface="Arial"/>
              </a:rPr>
              <a:t>odu</a:t>
            </a:r>
            <a:r>
              <a:rPr sz="2700" spc="-10" dirty="0">
                <a:solidFill>
                  <a:srgbClr val="FFFFFF"/>
                </a:solidFill>
                <a:latin typeface="Arial"/>
                <a:cs typeface="Arial"/>
              </a:rPr>
              <a:t>c</a:t>
            </a:r>
            <a:r>
              <a:rPr sz="2700" spc="-5" dirty="0">
                <a:solidFill>
                  <a:srgbClr val="FFFFFF"/>
                </a:solidFill>
                <a:latin typeface="Arial"/>
                <a:cs typeface="Arial"/>
              </a:rPr>
              <a:t>e</a:t>
            </a:r>
            <a:r>
              <a:rPr sz="2700" dirty="0">
                <a:solidFill>
                  <a:srgbClr val="FFFFFF"/>
                </a:solidFill>
                <a:latin typeface="Arial"/>
                <a:cs typeface="Arial"/>
              </a:rPr>
              <a:t>d</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5" dirty="0">
                <a:solidFill>
                  <a:srgbClr val="FFFFFF"/>
                </a:solidFill>
                <a:latin typeface="Arial"/>
                <a:cs typeface="Arial"/>
              </a:rPr>
              <a:t>3</a:t>
            </a:r>
            <a:r>
              <a:rPr sz="2700" spc="-10" dirty="0">
                <a:solidFill>
                  <a:srgbClr val="FFFFFF"/>
                </a:solidFill>
                <a:latin typeface="Arial"/>
                <a:cs typeface="Arial"/>
              </a:rPr>
              <a:t>.</a:t>
            </a:r>
            <a:r>
              <a:rPr sz="2700" dirty="0">
                <a:solidFill>
                  <a:srgbClr val="FFFFFF"/>
                </a:solidFill>
                <a:latin typeface="Arial"/>
                <a:cs typeface="Arial"/>
              </a:rPr>
              <a:t>2</a:t>
            </a:r>
            <a:r>
              <a:rPr sz="2700" spc="-10" dirty="0">
                <a:solidFill>
                  <a:srgbClr val="FFFFFF"/>
                </a:solidFill>
                <a:latin typeface="Arial"/>
                <a:cs typeface="Arial"/>
              </a:rPr>
              <a:t> </a:t>
            </a:r>
            <a:r>
              <a:rPr sz="2700" dirty="0">
                <a:solidFill>
                  <a:srgbClr val="FFFFFF"/>
                </a:solidFill>
                <a:latin typeface="Arial"/>
                <a:cs typeface="Arial"/>
              </a:rPr>
              <a:t>(</a:t>
            </a:r>
            <a:r>
              <a:rPr sz="2700" spc="-15" dirty="0">
                <a:solidFill>
                  <a:srgbClr val="FFFFFF"/>
                </a:solidFill>
                <a:latin typeface="Arial"/>
                <a:cs typeface="Arial"/>
              </a:rPr>
              <a:t>A</a:t>
            </a:r>
            <a:r>
              <a:rPr sz="2700" spc="-5" dirty="0">
                <a:solidFill>
                  <a:srgbClr val="FFFFFF"/>
                </a:solidFill>
                <a:latin typeface="Arial"/>
                <a:cs typeface="Arial"/>
              </a:rPr>
              <a:t>ugu</a:t>
            </a:r>
            <a:r>
              <a:rPr sz="2700" spc="-25" dirty="0">
                <a:solidFill>
                  <a:srgbClr val="FFFFFF"/>
                </a:solidFill>
                <a:latin typeface="Arial"/>
                <a:cs typeface="Arial"/>
              </a:rPr>
              <a:t>s</a:t>
            </a:r>
            <a:r>
              <a:rPr sz="2700" spc="-10" dirty="0">
                <a:solidFill>
                  <a:srgbClr val="FFFFFF"/>
                </a:solidFill>
                <a:latin typeface="Arial"/>
                <a:cs typeface="Arial"/>
              </a:rPr>
              <a:t>t</a:t>
            </a:r>
            <a:r>
              <a:rPr sz="2700" spc="-15" dirty="0">
                <a:solidFill>
                  <a:srgbClr val="FFFFFF"/>
                </a:solidFill>
                <a:latin typeface="Arial"/>
                <a:cs typeface="Arial"/>
              </a:rPr>
              <a:t> </a:t>
            </a:r>
            <a:r>
              <a:rPr sz="2700" spc="-5" dirty="0">
                <a:solidFill>
                  <a:srgbClr val="FFFFFF"/>
                </a:solidFill>
                <a:latin typeface="Arial"/>
                <a:cs typeface="Arial"/>
              </a:rPr>
              <a:t>2009</a:t>
            </a:r>
            <a:r>
              <a:rPr sz="2700" dirty="0">
                <a:solidFill>
                  <a:srgbClr val="FFFFFF"/>
                </a:solidFill>
                <a:latin typeface="Arial"/>
                <a:cs typeface="Arial"/>
              </a:rPr>
              <a:t>)</a:t>
            </a:r>
            <a:endParaRPr sz="2700" dirty="0">
              <a:latin typeface="Arial"/>
              <a:cs typeface="Arial"/>
            </a:endParaRPr>
          </a:p>
          <a:p>
            <a:pPr marL="726440" lvl="1" indent="-274955">
              <a:lnSpc>
                <a:spcPts val="3145"/>
              </a:lnSpc>
              <a:buClr>
                <a:srgbClr val="FFFFFF"/>
              </a:buClr>
              <a:buFont typeface="Arial"/>
              <a:buChar char="•"/>
              <a:tabLst>
                <a:tab pos="727075" algn="l"/>
              </a:tabLst>
            </a:pPr>
            <a:r>
              <a:rPr sz="2700" spc="-15" dirty="0">
                <a:solidFill>
                  <a:srgbClr val="FFFFFF"/>
                </a:solidFill>
                <a:latin typeface="Arial"/>
                <a:cs typeface="Arial"/>
              </a:rPr>
              <a:t>O</a:t>
            </a:r>
            <a:r>
              <a:rPr sz="2700" spc="-5" dirty="0">
                <a:solidFill>
                  <a:srgbClr val="FFFFFF"/>
                </a:solidFill>
                <a:latin typeface="Arial"/>
                <a:cs typeface="Arial"/>
              </a:rPr>
              <a:t>p</a:t>
            </a:r>
            <a:r>
              <a:rPr sz="2700" spc="-15" dirty="0">
                <a:solidFill>
                  <a:srgbClr val="FFFFFF"/>
                </a:solidFill>
                <a:latin typeface="Arial"/>
                <a:cs typeface="Arial"/>
              </a:rPr>
              <a:t>t</a:t>
            </a:r>
            <a:r>
              <a:rPr sz="2700" spc="-5" dirty="0">
                <a:solidFill>
                  <a:srgbClr val="FFFFFF"/>
                </a:solidFill>
                <a:latin typeface="Arial"/>
                <a:cs typeface="Arial"/>
              </a:rPr>
              <a:t>imi</a:t>
            </a:r>
            <a:r>
              <a:rPr sz="2700" spc="-10" dirty="0">
                <a:solidFill>
                  <a:srgbClr val="FFFFFF"/>
                </a:solidFill>
                <a:latin typeface="Arial"/>
                <a:cs typeface="Arial"/>
              </a:rPr>
              <a:t>z</a:t>
            </a:r>
            <a:r>
              <a:rPr sz="2700" spc="-5" dirty="0">
                <a:solidFill>
                  <a:srgbClr val="FFFFFF"/>
                </a:solidFill>
                <a:latin typeface="Arial"/>
                <a:cs typeface="Arial"/>
              </a:rPr>
              <a:t>e</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i</a:t>
            </a:r>
            <a:r>
              <a:rPr sz="2700" dirty="0">
                <a:solidFill>
                  <a:srgbClr val="FFFFFF"/>
                </a:solidFill>
                <a:latin typeface="Arial"/>
                <a:cs typeface="Arial"/>
              </a:rPr>
              <a:t>n</a:t>
            </a:r>
            <a:r>
              <a:rPr sz="2700" spc="-10" dirty="0">
                <a:solidFill>
                  <a:srgbClr val="FFFFFF"/>
                </a:solidFill>
                <a:latin typeface="Arial"/>
                <a:cs typeface="Arial"/>
              </a:rPr>
              <a:t> </a:t>
            </a:r>
            <a:r>
              <a:rPr sz="2700" spc="-5" dirty="0">
                <a:solidFill>
                  <a:srgbClr val="FFFFFF"/>
                </a:solidFill>
                <a:latin typeface="Arial"/>
                <a:cs typeface="Arial"/>
              </a:rPr>
              <a:t>mode</a:t>
            </a:r>
            <a:r>
              <a:rPr sz="2700" dirty="0">
                <a:solidFill>
                  <a:srgbClr val="FFFFFF"/>
                </a:solidFill>
                <a:latin typeface="Arial"/>
                <a:cs typeface="Arial"/>
              </a:rPr>
              <a:t>rn</a:t>
            </a:r>
            <a:r>
              <a:rPr sz="2700" spc="-10" dirty="0">
                <a:solidFill>
                  <a:srgbClr val="FFFFFF"/>
                </a:solidFill>
                <a:latin typeface="Arial"/>
                <a:cs typeface="Arial"/>
              </a:rPr>
              <a:t> </a:t>
            </a:r>
            <a:r>
              <a:rPr sz="2700" spc="-5" dirty="0">
                <a:solidFill>
                  <a:srgbClr val="FFFFFF"/>
                </a:solidFill>
                <a:latin typeface="Arial"/>
                <a:cs typeface="Arial"/>
              </a:rPr>
              <a:t>g</a:t>
            </a:r>
            <a:r>
              <a:rPr sz="2700" dirty="0">
                <a:solidFill>
                  <a:srgbClr val="FFFFFF"/>
                </a:solidFill>
                <a:latin typeface="Arial"/>
                <a:cs typeface="Arial"/>
              </a:rPr>
              <a:t>r</a:t>
            </a:r>
            <a:r>
              <a:rPr sz="2700" spc="-5" dirty="0">
                <a:solidFill>
                  <a:srgbClr val="FFFFFF"/>
                </a:solidFill>
                <a:latin typeface="Arial"/>
                <a:cs typeface="Arial"/>
              </a:rPr>
              <a:t>aphi</a:t>
            </a:r>
            <a:r>
              <a:rPr sz="2700" spc="-10" dirty="0">
                <a:solidFill>
                  <a:srgbClr val="FFFFFF"/>
                </a:solidFill>
                <a:latin typeface="Arial"/>
                <a:cs typeface="Arial"/>
              </a:rPr>
              <a:t>c</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d</a:t>
            </a:r>
            <a:r>
              <a:rPr sz="2700" dirty="0">
                <a:solidFill>
                  <a:srgbClr val="FFFFFF"/>
                </a:solidFill>
                <a:latin typeface="Arial"/>
                <a:cs typeface="Arial"/>
              </a:rPr>
              <a:t>r</a:t>
            </a:r>
            <a:r>
              <a:rPr sz="2700" spc="-5" dirty="0">
                <a:solidFill>
                  <a:srgbClr val="FFFFFF"/>
                </a:solidFill>
                <a:latin typeface="Arial"/>
                <a:cs typeface="Arial"/>
              </a:rPr>
              <a:t>i</a:t>
            </a:r>
            <a:r>
              <a:rPr sz="2700" spc="-10" dirty="0">
                <a:solidFill>
                  <a:srgbClr val="FFFFFF"/>
                </a:solidFill>
                <a:latin typeface="Arial"/>
                <a:cs typeface="Arial"/>
              </a:rPr>
              <a:t>v</a:t>
            </a:r>
            <a:r>
              <a:rPr sz="2700" spc="-5" dirty="0">
                <a:solidFill>
                  <a:srgbClr val="FFFFFF"/>
                </a:solidFill>
                <a:latin typeface="Arial"/>
                <a:cs typeface="Arial"/>
              </a:rPr>
              <a:t>e</a:t>
            </a:r>
            <a:r>
              <a:rPr sz="2700" dirty="0">
                <a:solidFill>
                  <a:srgbClr val="FFFFFF"/>
                </a:solidFill>
                <a:latin typeface="Arial"/>
                <a:cs typeface="Arial"/>
              </a:rPr>
              <a:t>rs</a:t>
            </a:r>
            <a:endParaRPr sz="2700" dirty="0">
              <a:latin typeface="Arial"/>
              <a:cs typeface="Arial"/>
            </a:endParaRPr>
          </a:p>
          <a:p>
            <a:pPr marL="726440" lvl="1" indent="-274955">
              <a:lnSpc>
                <a:spcPts val="3204"/>
              </a:lnSpc>
              <a:buClr>
                <a:srgbClr val="FFFFFF"/>
              </a:buClr>
              <a:buFont typeface="Arial"/>
              <a:buChar char="•"/>
              <a:tabLst>
                <a:tab pos="727075" algn="l"/>
              </a:tabLst>
            </a:pPr>
            <a:r>
              <a:rPr sz="2700" spc="-15" dirty="0">
                <a:solidFill>
                  <a:srgbClr val="FFFFFF"/>
                </a:solidFill>
                <a:latin typeface="Arial"/>
                <a:cs typeface="Arial"/>
              </a:rPr>
              <a:t>S</a:t>
            </a:r>
            <a:r>
              <a:rPr sz="2700" spc="-5" dirty="0">
                <a:solidFill>
                  <a:srgbClr val="FFFFFF"/>
                </a:solidFill>
                <a:latin typeface="Arial"/>
                <a:cs typeface="Arial"/>
              </a:rPr>
              <a:t>hade</a:t>
            </a:r>
            <a:r>
              <a:rPr sz="2700" dirty="0">
                <a:solidFill>
                  <a:srgbClr val="FFFFFF"/>
                </a:solidFill>
                <a:latin typeface="Arial"/>
                <a:cs typeface="Arial"/>
              </a:rPr>
              <a:t>r-</a:t>
            </a:r>
            <a:r>
              <a:rPr sz="2700" spc="-5" dirty="0">
                <a:solidFill>
                  <a:srgbClr val="FFFFFF"/>
                </a:solidFill>
                <a:latin typeface="Arial"/>
                <a:cs typeface="Arial"/>
              </a:rPr>
              <a:t>ba</a:t>
            </a:r>
            <a:r>
              <a:rPr sz="2700" spc="-10" dirty="0">
                <a:solidFill>
                  <a:srgbClr val="FFFFFF"/>
                </a:solidFill>
                <a:latin typeface="Arial"/>
                <a:cs typeface="Arial"/>
              </a:rPr>
              <a:t>s</a:t>
            </a:r>
            <a:r>
              <a:rPr sz="2700" spc="-5" dirty="0">
                <a:solidFill>
                  <a:srgbClr val="FFFFFF"/>
                </a:solidFill>
                <a:latin typeface="Arial"/>
                <a:cs typeface="Arial"/>
              </a:rPr>
              <a:t>ed</a:t>
            </a:r>
            <a:r>
              <a:rPr lang="en-US" sz="2700" spc="-5" dirty="0">
                <a:solidFill>
                  <a:srgbClr val="FFFFFF"/>
                </a:solidFill>
                <a:latin typeface="Arial"/>
                <a:cs typeface="Arial"/>
              </a:rPr>
              <a:t> pipeline</a:t>
            </a:r>
            <a:endParaRPr sz="2700" dirty="0">
              <a:latin typeface="Arial"/>
              <a:cs typeface="Arial"/>
            </a:endParaRPr>
          </a:p>
          <a:p>
            <a:pPr lvl="1">
              <a:lnSpc>
                <a:spcPct val="100000"/>
              </a:lnSpc>
              <a:spcBef>
                <a:spcPts val="0"/>
              </a:spcBef>
              <a:buClr>
                <a:srgbClr val="FFFFFF"/>
              </a:buClr>
              <a:buFont typeface="Arial"/>
              <a:buChar char="•"/>
            </a:pPr>
            <a:endParaRPr sz="2650" dirty="0">
              <a:latin typeface="Times New Roman"/>
              <a:cs typeface="Times New Roman"/>
            </a:endParaRPr>
          </a:p>
          <a:p>
            <a:pPr marL="226060" indent="-213360">
              <a:lnSpc>
                <a:spcPts val="3229"/>
              </a:lnSpc>
              <a:buClr>
                <a:srgbClr val="FFFFFF"/>
              </a:buClr>
              <a:buFont typeface="Arial"/>
              <a:buChar char="•"/>
              <a:tabLst>
                <a:tab pos="226695" algn="l"/>
              </a:tabLst>
            </a:pPr>
            <a:r>
              <a:rPr sz="2700" spc="-5" dirty="0">
                <a:solidFill>
                  <a:srgbClr val="FF6666"/>
                </a:solidFill>
                <a:latin typeface="Arial"/>
                <a:cs typeface="Arial"/>
              </a:rPr>
              <a:t>Compatibility Profile:</a:t>
            </a:r>
          </a:p>
          <a:p>
            <a:pPr marL="726440" lvl="1" indent="-274955">
              <a:lnSpc>
                <a:spcPts val="3155"/>
              </a:lnSpc>
              <a:buClr>
                <a:srgbClr val="FFFFFF"/>
              </a:buClr>
              <a:buFont typeface="Arial"/>
              <a:buChar char="•"/>
              <a:tabLst>
                <a:tab pos="727075" algn="l"/>
              </a:tabLst>
            </a:pPr>
            <a:r>
              <a:rPr sz="2700" dirty="0">
                <a:solidFill>
                  <a:srgbClr val="FFFFFF"/>
                </a:solidFill>
                <a:latin typeface="Arial"/>
                <a:cs typeface="Arial"/>
              </a:rPr>
              <a:t>“</a:t>
            </a:r>
            <a:r>
              <a:rPr sz="2700" spc="-5" dirty="0">
                <a:solidFill>
                  <a:srgbClr val="FFFFFF"/>
                </a:solidFill>
                <a:latin typeface="Arial"/>
                <a:cs typeface="Arial"/>
              </a:rPr>
              <a:t>C</a:t>
            </a:r>
            <a:r>
              <a:rPr sz="2700" dirty="0">
                <a:solidFill>
                  <a:srgbClr val="FFFFFF"/>
                </a:solidFill>
                <a:latin typeface="Arial"/>
                <a:cs typeface="Arial"/>
              </a:rPr>
              <a:t>l</a:t>
            </a:r>
            <a:r>
              <a:rPr sz="2700" spc="-5" dirty="0">
                <a:solidFill>
                  <a:srgbClr val="FFFFFF"/>
                </a:solidFill>
                <a:latin typeface="Arial"/>
                <a:cs typeface="Arial"/>
              </a:rPr>
              <a:t>ass</a:t>
            </a:r>
            <a:r>
              <a:rPr sz="2700" dirty="0">
                <a:solidFill>
                  <a:srgbClr val="FFFFFF"/>
                </a:solidFill>
                <a:latin typeface="Arial"/>
                <a:cs typeface="Arial"/>
              </a:rPr>
              <a:t>i</a:t>
            </a:r>
            <a:r>
              <a:rPr sz="2700" spc="-5" dirty="0">
                <a:solidFill>
                  <a:srgbClr val="FFFFFF"/>
                </a:solidFill>
                <a:latin typeface="Arial"/>
                <a:cs typeface="Arial"/>
              </a:rPr>
              <a:t>c</a:t>
            </a:r>
            <a:r>
              <a:rPr sz="2700" dirty="0">
                <a:solidFill>
                  <a:srgbClr val="FFFFFF"/>
                </a:solidFill>
                <a:latin typeface="Arial"/>
                <a:cs typeface="Arial"/>
              </a:rPr>
              <a:t>”</a:t>
            </a:r>
            <a:r>
              <a:rPr sz="2700" spc="-5"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endParaRPr sz="2700" dirty="0">
              <a:latin typeface="Arial"/>
              <a:cs typeface="Arial"/>
            </a:endParaRPr>
          </a:p>
          <a:p>
            <a:pPr marL="726440" lvl="1" indent="-274955">
              <a:lnSpc>
                <a:spcPts val="3204"/>
              </a:lnSpc>
              <a:buClr>
                <a:srgbClr val="FFFFFF"/>
              </a:buClr>
              <a:buFont typeface="Arial"/>
              <a:buChar char="•"/>
              <a:tabLst>
                <a:tab pos="727075" algn="l"/>
              </a:tabLst>
            </a:pPr>
            <a:r>
              <a:rPr sz="2700" spc="-15" dirty="0">
                <a:solidFill>
                  <a:srgbClr val="FFFFFF"/>
                </a:solidFill>
                <a:latin typeface="Arial"/>
                <a:cs typeface="Arial"/>
              </a:rPr>
              <a:t>S</a:t>
            </a:r>
            <a:r>
              <a:rPr sz="2700" spc="-5" dirty="0">
                <a:solidFill>
                  <a:srgbClr val="FFFFFF"/>
                </a:solidFill>
                <a:latin typeface="Arial"/>
                <a:cs typeface="Arial"/>
              </a:rPr>
              <a:t>uppo</a:t>
            </a:r>
            <a:r>
              <a:rPr sz="2700" dirty="0">
                <a:solidFill>
                  <a:srgbClr val="FFFFFF"/>
                </a:solidFill>
                <a:latin typeface="Arial"/>
                <a:cs typeface="Arial"/>
              </a:rPr>
              <a:t>r</a:t>
            </a:r>
            <a:r>
              <a:rPr sz="2700" spc="-20" dirty="0">
                <a:solidFill>
                  <a:srgbClr val="FFFFFF"/>
                </a:solidFill>
                <a:latin typeface="Arial"/>
                <a:cs typeface="Arial"/>
              </a:rPr>
              <a:t>t</a:t>
            </a:r>
            <a:r>
              <a:rPr sz="2700" dirty="0">
                <a:solidFill>
                  <a:srgbClr val="FFFFFF"/>
                </a:solidFill>
                <a:latin typeface="Arial"/>
                <a:cs typeface="Arial"/>
              </a:rPr>
              <a:t>s</a:t>
            </a:r>
            <a:r>
              <a:rPr sz="2700" spc="-15" dirty="0">
                <a:solidFill>
                  <a:srgbClr val="FFFFFF"/>
                </a:solidFill>
                <a:latin typeface="Arial"/>
                <a:cs typeface="Arial"/>
              </a:rPr>
              <a:t> </a:t>
            </a:r>
            <a:r>
              <a:rPr sz="2700" spc="-20" dirty="0">
                <a:solidFill>
                  <a:srgbClr val="FFFFFF"/>
                </a:solidFill>
                <a:latin typeface="Arial"/>
                <a:cs typeface="Arial"/>
              </a:rPr>
              <a:t>t</a:t>
            </a:r>
            <a:r>
              <a:rPr sz="2700" spc="-5" dirty="0">
                <a:solidFill>
                  <a:srgbClr val="FFFFFF"/>
                </a:solidFill>
                <a:latin typeface="Arial"/>
                <a:cs typeface="Arial"/>
              </a:rPr>
              <a:t>h</a:t>
            </a:r>
            <a:r>
              <a:rPr sz="2700" dirty="0">
                <a:solidFill>
                  <a:srgbClr val="FFFFFF"/>
                </a:solidFill>
                <a:latin typeface="Arial"/>
                <a:cs typeface="Arial"/>
              </a:rPr>
              <a:t>e</a:t>
            </a:r>
            <a:r>
              <a:rPr sz="2700" spc="-10"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o</a:t>
            </a:r>
            <a:r>
              <a:rPr sz="2700" dirty="0">
                <a:solidFill>
                  <a:srgbClr val="FFFFFF"/>
                </a:solidFill>
                <a:latin typeface="Arial"/>
                <a:cs typeface="Arial"/>
              </a:rPr>
              <a:t>l</a:t>
            </a:r>
            <a:r>
              <a:rPr sz="2700" spc="-5" dirty="0">
                <a:solidFill>
                  <a:srgbClr val="FFFFFF"/>
                </a:solidFill>
                <a:latin typeface="Arial"/>
                <a:cs typeface="Arial"/>
              </a:rPr>
              <a:t>d</a:t>
            </a:r>
            <a:r>
              <a:rPr sz="2700" dirty="0">
                <a:solidFill>
                  <a:srgbClr val="FFFFFF"/>
                </a:solidFill>
                <a:latin typeface="Arial"/>
                <a:cs typeface="Arial"/>
              </a:rPr>
              <a:t>”</a:t>
            </a:r>
            <a:r>
              <a:rPr sz="2700" spc="-5"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p</a:t>
            </a:r>
            <a:r>
              <a:rPr sz="2700" dirty="0">
                <a:solidFill>
                  <a:srgbClr val="FFFFFF"/>
                </a:solidFill>
                <a:latin typeface="Arial"/>
                <a:cs typeface="Arial"/>
              </a:rPr>
              <a:t>re-</a:t>
            </a:r>
            <a:r>
              <a:rPr sz="2700" spc="-5" dirty="0">
                <a:solidFill>
                  <a:srgbClr val="FFFFFF"/>
                </a:solidFill>
                <a:latin typeface="Arial"/>
                <a:cs typeface="Arial"/>
              </a:rPr>
              <a:t>3.2</a:t>
            </a:r>
            <a:r>
              <a:rPr sz="2700" dirty="0">
                <a:solidFill>
                  <a:srgbClr val="FFFFFF"/>
                </a:solidFill>
                <a:latin typeface="Arial"/>
                <a:cs typeface="Arial"/>
              </a:rPr>
              <a:t>)</a:t>
            </a:r>
            <a:r>
              <a:rPr sz="2700" spc="-5" dirty="0">
                <a:solidFill>
                  <a:srgbClr val="FFFFFF"/>
                </a:solidFill>
                <a:latin typeface="Arial"/>
                <a:cs typeface="Arial"/>
              </a:rPr>
              <a:t> </a:t>
            </a:r>
            <a:r>
              <a:rPr sz="2700" spc="-35" dirty="0">
                <a:solidFill>
                  <a:srgbClr val="FFFFFF"/>
                </a:solidFill>
                <a:latin typeface="Arial"/>
                <a:cs typeface="Arial"/>
              </a:rPr>
              <a:t>O</a:t>
            </a:r>
            <a:r>
              <a:rPr sz="2700" spc="-5" dirty="0">
                <a:solidFill>
                  <a:srgbClr val="FFFFFF"/>
                </a:solidFill>
                <a:latin typeface="Arial"/>
                <a:cs typeface="Arial"/>
              </a:rPr>
              <a:t>pen</a:t>
            </a:r>
            <a:r>
              <a:rPr sz="2700" spc="-10" dirty="0">
                <a:solidFill>
                  <a:srgbClr val="FFFFFF"/>
                </a:solidFill>
                <a:latin typeface="Arial"/>
                <a:cs typeface="Arial"/>
              </a:rPr>
              <a:t>G</a:t>
            </a:r>
            <a:r>
              <a:rPr sz="2700" dirty="0">
                <a:solidFill>
                  <a:srgbClr val="FFFFFF"/>
                </a:solidFill>
                <a:latin typeface="Arial"/>
                <a:cs typeface="Arial"/>
              </a:rPr>
              <a:t>L</a:t>
            </a:r>
            <a:r>
              <a:rPr sz="2700" spc="-254" dirty="0">
                <a:solidFill>
                  <a:srgbClr val="FFFFFF"/>
                </a:solidFill>
                <a:latin typeface="Arial"/>
                <a:cs typeface="Arial"/>
              </a:rPr>
              <a:t> </a:t>
            </a:r>
            <a:r>
              <a:rPr sz="2700" spc="-15" dirty="0">
                <a:solidFill>
                  <a:srgbClr val="FFFFFF"/>
                </a:solidFill>
                <a:latin typeface="Arial"/>
                <a:cs typeface="Arial"/>
              </a:rPr>
              <a:t>AP</a:t>
            </a:r>
            <a:r>
              <a:rPr sz="2700" spc="-10" dirty="0">
                <a:solidFill>
                  <a:srgbClr val="FFFFFF"/>
                </a:solidFill>
                <a:latin typeface="Arial"/>
                <a:cs typeface="Arial"/>
              </a:rPr>
              <a:t>I</a:t>
            </a:r>
            <a:endParaRPr lang="en-US" sz="2700" spc="-10" dirty="0">
              <a:solidFill>
                <a:srgbClr val="FFFFFF"/>
              </a:solidFill>
              <a:latin typeface="Arial"/>
              <a:cs typeface="Arial"/>
            </a:endParaRPr>
          </a:p>
          <a:p>
            <a:pPr marL="726440" lvl="1" indent="-274955">
              <a:lnSpc>
                <a:spcPts val="3204"/>
              </a:lnSpc>
              <a:buClr>
                <a:srgbClr val="FFFFFF"/>
              </a:buClr>
              <a:buFont typeface="Arial"/>
              <a:buChar char="•"/>
              <a:tabLst>
                <a:tab pos="727075" algn="l"/>
              </a:tabLst>
            </a:pPr>
            <a:r>
              <a:rPr lang="en-US" sz="2700" spc="-5" dirty="0">
                <a:solidFill>
                  <a:srgbClr val="FFFFFF"/>
                </a:solidFill>
                <a:latin typeface="Arial"/>
                <a:cs typeface="Arial"/>
              </a:rPr>
              <a:t>N</a:t>
            </a:r>
            <a:r>
              <a:rPr lang="en-US" sz="2700" dirty="0">
                <a:solidFill>
                  <a:srgbClr val="FFFFFF"/>
                </a:solidFill>
                <a:latin typeface="Arial"/>
                <a:cs typeface="Arial"/>
              </a:rPr>
              <a:t>o</a:t>
            </a:r>
            <a:r>
              <a:rPr lang="en-US" sz="2700" spc="-10" dirty="0">
                <a:solidFill>
                  <a:srgbClr val="FFFFFF"/>
                </a:solidFill>
                <a:latin typeface="Arial"/>
                <a:cs typeface="Arial"/>
              </a:rPr>
              <a:t>t</a:t>
            </a:r>
            <a:r>
              <a:rPr lang="en-US" sz="2700" spc="-15" dirty="0">
                <a:solidFill>
                  <a:srgbClr val="FFFFFF"/>
                </a:solidFill>
                <a:latin typeface="Arial"/>
                <a:cs typeface="Arial"/>
              </a:rPr>
              <a:t> </a:t>
            </a:r>
            <a:r>
              <a:rPr lang="en-US" sz="2700" dirty="0">
                <a:solidFill>
                  <a:srgbClr val="FFFFFF"/>
                </a:solidFill>
                <a:latin typeface="Arial"/>
                <a:cs typeface="Arial"/>
              </a:rPr>
              <a:t>as</a:t>
            </a:r>
            <a:r>
              <a:rPr lang="en-US" sz="2700" spc="-15" dirty="0">
                <a:solidFill>
                  <a:srgbClr val="FFFFFF"/>
                </a:solidFill>
                <a:latin typeface="Arial"/>
                <a:cs typeface="Arial"/>
              </a:rPr>
              <a:t> </a:t>
            </a:r>
            <a:r>
              <a:rPr lang="en-US" sz="2700" dirty="0">
                <a:solidFill>
                  <a:srgbClr val="FFFFFF"/>
                </a:solidFill>
                <a:latin typeface="Arial"/>
                <a:cs typeface="Arial"/>
              </a:rPr>
              <a:t>op</a:t>
            </a:r>
            <a:r>
              <a:rPr lang="en-US" sz="2700" spc="-20" dirty="0">
                <a:solidFill>
                  <a:srgbClr val="FFFFFF"/>
                </a:solidFill>
                <a:latin typeface="Arial"/>
                <a:cs typeface="Arial"/>
              </a:rPr>
              <a:t>t</a:t>
            </a:r>
            <a:r>
              <a:rPr lang="en-US" sz="2700" dirty="0">
                <a:solidFill>
                  <a:srgbClr val="FFFFFF"/>
                </a:solidFill>
                <a:latin typeface="Arial"/>
                <a:cs typeface="Arial"/>
              </a:rPr>
              <a:t>i</a:t>
            </a:r>
            <a:r>
              <a:rPr lang="en-US" sz="2700" spc="-5" dirty="0">
                <a:solidFill>
                  <a:srgbClr val="FFFFFF"/>
                </a:solidFill>
                <a:latin typeface="Arial"/>
                <a:cs typeface="Arial"/>
              </a:rPr>
              <a:t>m</a:t>
            </a:r>
            <a:r>
              <a:rPr lang="en-US" sz="2700" dirty="0">
                <a:solidFill>
                  <a:srgbClr val="FFFFFF"/>
                </a:solidFill>
                <a:latin typeface="Arial"/>
                <a:cs typeface="Arial"/>
              </a:rPr>
              <a:t>i</a:t>
            </a:r>
            <a:r>
              <a:rPr lang="en-US" sz="2700" spc="-5" dirty="0">
                <a:solidFill>
                  <a:srgbClr val="FFFFFF"/>
                </a:solidFill>
                <a:latin typeface="Arial"/>
                <a:cs typeface="Arial"/>
              </a:rPr>
              <a:t>z</a:t>
            </a:r>
            <a:r>
              <a:rPr lang="en-US" sz="2700" dirty="0">
                <a:solidFill>
                  <a:srgbClr val="FFFFFF"/>
                </a:solidFill>
                <a:latin typeface="Arial"/>
                <a:cs typeface="Arial"/>
              </a:rPr>
              <a:t>ed</a:t>
            </a:r>
            <a:r>
              <a:rPr lang="en-US" sz="2700" spc="-10" dirty="0">
                <a:solidFill>
                  <a:srgbClr val="FFFFFF"/>
                </a:solidFill>
                <a:latin typeface="Arial"/>
                <a:cs typeface="Arial"/>
              </a:rPr>
              <a:t> </a:t>
            </a:r>
            <a:r>
              <a:rPr lang="en-US" sz="2700" dirty="0">
                <a:solidFill>
                  <a:srgbClr val="FFFFFF"/>
                </a:solidFill>
                <a:latin typeface="Arial"/>
                <a:cs typeface="Arial"/>
              </a:rPr>
              <a:t>as</a:t>
            </a:r>
            <a:r>
              <a:rPr lang="en-US" sz="2700" spc="-15" dirty="0">
                <a:solidFill>
                  <a:srgbClr val="FFFFFF"/>
                </a:solidFill>
                <a:latin typeface="Arial"/>
                <a:cs typeface="Arial"/>
              </a:rPr>
              <a:t> </a:t>
            </a:r>
            <a:r>
              <a:rPr lang="en-US" sz="2700" spc="-5" dirty="0">
                <a:solidFill>
                  <a:srgbClr val="FFFFFF"/>
                </a:solidFill>
                <a:latin typeface="Arial"/>
                <a:cs typeface="Arial"/>
              </a:rPr>
              <a:t>C</a:t>
            </a:r>
            <a:r>
              <a:rPr lang="en-US" sz="2700" dirty="0">
                <a:solidFill>
                  <a:srgbClr val="FFFFFF"/>
                </a:solidFill>
                <a:latin typeface="Arial"/>
                <a:cs typeface="Arial"/>
              </a:rPr>
              <a:t>ore</a:t>
            </a:r>
            <a:r>
              <a:rPr lang="en-US" sz="2700" spc="-10" dirty="0">
                <a:solidFill>
                  <a:srgbClr val="FFFFFF"/>
                </a:solidFill>
                <a:latin typeface="Arial"/>
                <a:cs typeface="Arial"/>
              </a:rPr>
              <a:t> </a:t>
            </a:r>
            <a:r>
              <a:rPr lang="en-US" sz="2700" spc="-15" dirty="0">
                <a:solidFill>
                  <a:srgbClr val="FFFFFF"/>
                </a:solidFill>
                <a:latin typeface="Arial"/>
                <a:cs typeface="Arial"/>
              </a:rPr>
              <a:t>P</a:t>
            </a:r>
            <a:r>
              <a:rPr lang="en-US" sz="2700" dirty="0">
                <a:solidFill>
                  <a:srgbClr val="FFFFFF"/>
                </a:solidFill>
                <a:latin typeface="Arial"/>
                <a:cs typeface="Arial"/>
              </a:rPr>
              <a:t>ro</a:t>
            </a:r>
            <a:r>
              <a:rPr lang="en-US" sz="2700" spc="-20" dirty="0">
                <a:solidFill>
                  <a:srgbClr val="FFFFFF"/>
                </a:solidFill>
                <a:latin typeface="Arial"/>
                <a:cs typeface="Arial"/>
              </a:rPr>
              <a:t>f</a:t>
            </a:r>
            <a:r>
              <a:rPr lang="en-US" sz="2700" dirty="0">
                <a:solidFill>
                  <a:srgbClr val="FFFFFF"/>
                </a:solidFill>
                <a:latin typeface="Arial"/>
                <a:cs typeface="Arial"/>
              </a:rPr>
              <a:t>ile</a:t>
            </a:r>
            <a:endParaRPr sz="2700" dirty="0">
              <a:latin typeface="Arial"/>
              <a:cs typeface="Arial"/>
            </a:endParaRPr>
          </a:p>
          <a:p>
            <a:pPr marL="726440" lvl="1" indent="-274955">
              <a:lnSpc>
                <a:spcPts val="3145"/>
              </a:lnSpc>
              <a:buClr>
                <a:srgbClr val="FFFFFF"/>
              </a:buClr>
              <a:buFont typeface="Arial"/>
              <a:buChar char="•"/>
              <a:tabLst>
                <a:tab pos="727075" algn="l"/>
              </a:tabLst>
            </a:pPr>
            <a:r>
              <a:rPr sz="2700" spc="-5" dirty="0">
                <a:solidFill>
                  <a:srgbClr val="FFFFFF"/>
                </a:solidFill>
                <a:latin typeface="Arial"/>
                <a:cs typeface="Arial"/>
              </a:rPr>
              <a:t>F</a:t>
            </a:r>
            <a:r>
              <a:rPr sz="2700" dirty="0">
                <a:solidFill>
                  <a:srgbClr val="FFFFFF"/>
                </a:solidFill>
                <a:latin typeface="Arial"/>
                <a:cs typeface="Arial"/>
              </a:rPr>
              <a:t>i</a:t>
            </a:r>
            <a:r>
              <a:rPr sz="2700" spc="-5" dirty="0">
                <a:solidFill>
                  <a:srgbClr val="FFFFFF"/>
                </a:solidFill>
                <a:latin typeface="Arial"/>
                <a:cs typeface="Arial"/>
              </a:rPr>
              <a:t>x</a:t>
            </a:r>
            <a:r>
              <a:rPr sz="2700" dirty="0">
                <a:solidFill>
                  <a:srgbClr val="FFFFFF"/>
                </a:solidFill>
                <a:latin typeface="Arial"/>
                <a:cs typeface="Arial"/>
              </a:rPr>
              <a:t>e</a:t>
            </a:r>
            <a:r>
              <a:rPr sz="2700" spc="-5" dirty="0">
                <a:solidFill>
                  <a:srgbClr val="FFFFFF"/>
                </a:solidFill>
                <a:latin typeface="Arial"/>
                <a:cs typeface="Arial"/>
              </a:rPr>
              <a:t>d</a:t>
            </a:r>
            <a:r>
              <a:rPr sz="2700" dirty="0">
                <a:solidFill>
                  <a:srgbClr val="FFFFFF"/>
                </a:solidFill>
                <a:latin typeface="Arial"/>
                <a:cs typeface="Arial"/>
              </a:rPr>
              <a:t>-</a:t>
            </a:r>
            <a:r>
              <a:rPr sz="2700" spc="-10" dirty="0">
                <a:solidFill>
                  <a:srgbClr val="FFFFFF"/>
                </a:solidFill>
                <a:latin typeface="Arial"/>
                <a:cs typeface="Arial"/>
              </a:rPr>
              <a:t>f</a:t>
            </a:r>
            <a:r>
              <a:rPr sz="2700" spc="-5" dirty="0">
                <a:solidFill>
                  <a:srgbClr val="FFFFFF"/>
                </a:solidFill>
                <a:latin typeface="Arial"/>
                <a:cs typeface="Arial"/>
              </a:rPr>
              <a:t>un</a:t>
            </a:r>
            <a:r>
              <a:rPr sz="2700" spc="-10" dirty="0">
                <a:solidFill>
                  <a:srgbClr val="FFFFFF"/>
                </a:solidFill>
                <a:latin typeface="Arial"/>
                <a:cs typeface="Arial"/>
              </a:rPr>
              <a:t>ct</a:t>
            </a:r>
            <a:r>
              <a:rPr sz="2700" dirty="0">
                <a:solidFill>
                  <a:srgbClr val="FFFFFF"/>
                </a:solidFill>
                <a:latin typeface="Arial"/>
                <a:cs typeface="Arial"/>
              </a:rPr>
              <a:t>i</a:t>
            </a:r>
            <a:r>
              <a:rPr sz="2700" spc="-5" dirty="0">
                <a:solidFill>
                  <a:srgbClr val="FFFFFF"/>
                </a:solidFill>
                <a:latin typeface="Arial"/>
                <a:cs typeface="Arial"/>
              </a:rPr>
              <a:t>o</a:t>
            </a:r>
            <a:r>
              <a:rPr sz="2700" dirty="0">
                <a:solidFill>
                  <a:srgbClr val="FFFFFF"/>
                </a:solidFill>
                <a:latin typeface="Arial"/>
                <a:cs typeface="Arial"/>
              </a:rPr>
              <a:t>n</a:t>
            </a:r>
            <a:r>
              <a:rPr sz="2700" spc="-10" dirty="0">
                <a:solidFill>
                  <a:srgbClr val="FFFF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no</a:t>
            </a:r>
            <a:r>
              <a:rPr sz="2700" dirty="0">
                <a:solidFill>
                  <a:srgbClr val="FFFFFF"/>
                </a:solidFill>
                <a:latin typeface="Arial"/>
                <a:cs typeface="Arial"/>
              </a:rPr>
              <a:t>n-</a:t>
            </a:r>
            <a:r>
              <a:rPr sz="2700" spc="-5" dirty="0">
                <a:solidFill>
                  <a:srgbClr val="FFFFFF"/>
                </a:solidFill>
                <a:latin typeface="Arial"/>
                <a:cs typeface="Arial"/>
              </a:rPr>
              <a:t>s</a:t>
            </a:r>
            <a:r>
              <a:rPr sz="2700" dirty="0">
                <a:solidFill>
                  <a:srgbClr val="FFFFFF"/>
                </a:solidFill>
                <a:latin typeface="Arial"/>
                <a:cs typeface="Arial"/>
              </a:rPr>
              <a:t>hader)</a:t>
            </a:r>
            <a:r>
              <a:rPr sz="2700" spc="-5" dirty="0">
                <a:solidFill>
                  <a:srgbClr val="FFFFFF"/>
                </a:solidFill>
                <a:latin typeface="Arial"/>
                <a:cs typeface="Arial"/>
              </a:rPr>
              <a:t> p</a:t>
            </a:r>
            <a:r>
              <a:rPr sz="2700" dirty="0">
                <a:solidFill>
                  <a:srgbClr val="FFFFFF"/>
                </a:solidFill>
                <a:latin typeface="Arial"/>
                <a:cs typeface="Arial"/>
              </a:rPr>
              <a:t>i</a:t>
            </a:r>
            <a:r>
              <a:rPr sz="2700" spc="-5" dirty="0">
                <a:solidFill>
                  <a:srgbClr val="FFFFFF"/>
                </a:solidFill>
                <a:latin typeface="Arial"/>
                <a:cs typeface="Arial"/>
              </a:rPr>
              <a:t>pe</a:t>
            </a:r>
            <a:r>
              <a:rPr sz="2700" dirty="0">
                <a:solidFill>
                  <a:srgbClr val="FFFFFF"/>
                </a:solidFill>
                <a:latin typeface="Arial"/>
                <a:cs typeface="Arial"/>
              </a:rPr>
              <a:t>li</a:t>
            </a:r>
            <a:r>
              <a:rPr sz="2700" spc="-5" dirty="0">
                <a:solidFill>
                  <a:srgbClr val="FFFFFF"/>
                </a:solidFill>
                <a:latin typeface="Arial"/>
                <a:cs typeface="Arial"/>
              </a:rPr>
              <a:t>n</a:t>
            </a:r>
            <a:r>
              <a:rPr sz="2700" dirty="0">
                <a:solidFill>
                  <a:srgbClr val="FFFFFF"/>
                </a:solidFill>
                <a:latin typeface="Arial"/>
                <a:cs typeface="Arial"/>
              </a:rPr>
              <a:t>e</a:t>
            </a:r>
            <a:endParaRPr sz="2700" dirty="0">
              <a:latin typeface="Arial"/>
              <a:cs typeface="Arial"/>
            </a:endParaRPr>
          </a:p>
        </p:txBody>
      </p:sp>
      <p:sp>
        <p:nvSpPr>
          <p:cNvPr id="4" name="object 3">
            <a:extLst>
              <a:ext uri="{FF2B5EF4-FFF2-40B4-BE49-F238E27FC236}">
                <a16:creationId xmlns:a16="http://schemas.microsoft.com/office/drawing/2014/main" id="{25F0F7AF-9C69-EDF6-DA75-ADF482FD1C4F}"/>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46</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ts val="4165"/>
              </a:lnSpc>
            </a:pPr>
            <a:r>
              <a:rPr lang="en-US" spc="-35" dirty="0"/>
              <a:t>Compatibility vs Core</a:t>
            </a:r>
            <a:endParaRPr dirty="0"/>
          </a:p>
        </p:txBody>
      </p:sp>
      <p:sp>
        <p:nvSpPr>
          <p:cNvPr id="3" name="object 3"/>
          <p:cNvSpPr txBox="1"/>
          <p:nvPr/>
        </p:nvSpPr>
        <p:spPr>
          <a:xfrm>
            <a:off x="1141219" y="1869466"/>
            <a:ext cx="7489825" cy="393700"/>
          </a:xfrm>
          <a:prstGeom prst="rect">
            <a:avLst/>
          </a:prstGeom>
        </p:spPr>
        <p:txBody>
          <a:bodyPr vert="horz" wrap="square" lIns="0" tIns="0" rIns="0" bIns="0" rtlCol="0">
            <a:spAutoFit/>
          </a:bodyPr>
          <a:lstStyle/>
          <a:p>
            <a:pPr marL="12700">
              <a:lnSpc>
                <a:spcPts val="3690"/>
              </a:lnSpc>
            </a:pPr>
            <a:r>
              <a:rPr sz="3100" spc="-10" dirty="0">
                <a:solidFill>
                  <a:srgbClr val="FFFFFF"/>
                </a:solidFill>
                <a:latin typeface="Arial"/>
                <a:cs typeface="Arial"/>
              </a:rPr>
              <a:t>I</a:t>
            </a:r>
            <a:r>
              <a:rPr sz="3100" spc="-20" dirty="0">
                <a:solidFill>
                  <a:srgbClr val="FFFFFF"/>
                </a:solidFill>
                <a:latin typeface="Arial"/>
                <a:cs typeface="Arial"/>
              </a:rPr>
              <a:t>n</a:t>
            </a:r>
            <a:r>
              <a:rPr sz="3100" spc="-15" dirty="0">
                <a:solidFill>
                  <a:srgbClr val="FFFFFF"/>
                </a:solidFill>
                <a:latin typeface="Arial"/>
                <a:cs typeface="Arial"/>
              </a:rPr>
              <a:t>c</a:t>
            </a:r>
            <a:r>
              <a:rPr sz="3100" spc="-5" dirty="0">
                <a:solidFill>
                  <a:srgbClr val="FFFFFF"/>
                </a:solidFill>
                <a:latin typeface="Arial"/>
                <a:cs typeface="Arial"/>
              </a:rPr>
              <a:t>l</a:t>
            </a:r>
            <a:r>
              <a:rPr sz="3100" spc="-20" dirty="0">
                <a:solidFill>
                  <a:srgbClr val="FFFFFF"/>
                </a:solidFill>
                <a:latin typeface="Arial"/>
                <a:cs typeface="Arial"/>
              </a:rPr>
              <a:t>ud</a:t>
            </a:r>
            <a:r>
              <a:rPr sz="3100" dirty="0">
                <a:solidFill>
                  <a:srgbClr val="FFFFFF"/>
                </a:solidFill>
                <a:latin typeface="Arial"/>
                <a:cs typeface="Arial"/>
              </a:rPr>
              <a:t>e</a:t>
            </a:r>
            <a:r>
              <a:rPr sz="3100" spc="-30" dirty="0">
                <a:solidFill>
                  <a:srgbClr val="FFFFFF"/>
                </a:solidFill>
                <a:latin typeface="Arial"/>
                <a:cs typeface="Arial"/>
              </a:rPr>
              <a:t> </a:t>
            </a:r>
            <a:r>
              <a:rPr sz="3100" spc="-10" dirty="0">
                <a:solidFill>
                  <a:srgbClr val="FFFFFF"/>
                </a:solidFill>
                <a:latin typeface="Arial"/>
                <a:cs typeface="Arial"/>
              </a:rPr>
              <a:t>f</a:t>
            </a:r>
            <a:r>
              <a:rPr sz="3100" spc="-5" dirty="0">
                <a:solidFill>
                  <a:srgbClr val="FFFFFF"/>
                </a:solidFill>
                <a:latin typeface="Arial"/>
                <a:cs typeface="Arial"/>
              </a:rPr>
              <a:t>il</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a:t>
            </a:r>
            <a:r>
              <a:rPr sz="3100" spc="-50" dirty="0">
                <a:solidFill>
                  <a:srgbClr val="FFFFFF"/>
                </a:solidFill>
                <a:latin typeface="Arial"/>
                <a:cs typeface="Arial"/>
              </a:rPr>
              <a:t>O</a:t>
            </a:r>
            <a:r>
              <a:rPr sz="3100" spc="-20" dirty="0">
                <a:solidFill>
                  <a:srgbClr val="FFFFFF"/>
                </a:solidFill>
                <a:latin typeface="Arial"/>
                <a:cs typeface="Arial"/>
              </a:rPr>
              <a:t>pen</a:t>
            </a:r>
            <a:r>
              <a:rPr sz="3100" spc="-50" dirty="0">
                <a:solidFill>
                  <a:srgbClr val="FFFFFF"/>
                </a:solidFill>
                <a:latin typeface="Arial"/>
                <a:cs typeface="Arial"/>
              </a:rPr>
              <a:t>G</a:t>
            </a:r>
            <a:r>
              <a:rPr sz="3100" dirty="0">
                <a:solidFill>
                  <a:srgbClr val="FFFFFF"/>
                </a:solidFill>
                <a:latin typeface="Arial"/>
                <a:cs typeface="Arial"/>
              </a:rPr>
              <a:t>L</a:t>
            </a:r>
            <a:r>
              <a:rPr sz="3100" spc="-145" dirty="0">
                <a:solidFill>
                  <a:srgbClr val="FFFFFF"/>
                </a:solidFill>
                <a:latin typeface="Arial"/>
                <a:cs typeface="Arial"/>
              </a:rPr>
              <a:t> </a:t>
            </a:r>
            <a:r>
              <a:rPr sz="3100" spc="-20" dirty="0">
                <a:solidFill>
                  <a:srgbClr val="FFFFFF"/>
                </a:solidFill>
                <a:latin typeface="Arial"/>
                <a:cs typeface="Arial"/>
              </a:rPr>
              <a:t>Co</a:t>
            </a:r>
            <a:r>
              <a:rPr sz="3100" spc="-25" dirty="0">
                <a:solidFill>
                  <a:srgbClr val="FFFFFF"/>
                </a:solidFill>
                <a:latin typeface="Arial"/>
                <a:cs typeface="Arial"/>
              </a:rPr>
              <a:t>m</a:t>
            </a:r>
            <a:r>
              <a:rPr sz="3100" spc="-20" dirty="0">
                <a:solidFill>
                  <a:srgbClr val="FFFFFF"/>
                </a:solidFill>
                <a:latin typeface="Arial"/>
                <a:cs typeface="Arial"/>
              </a:rPr>
              <a:t>pa</a:t>
            </a:r>
            <a:r>
              <a:rPr sz="3100" spc="-1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b</a:t>
            </a:r>
            <a:r>
              <a:rPr sz="3100" spc="-5" dirty="0">
                <a:solidFill>
                  <a:srgbClr val="FFFFFF"/>
                </a:solidFill>
                <a:latin typeface="Arial"/>
                <a:cs typeface="Arial"/>
              </a:rPr>
              <a:t>ili</a:t>
            </a:r>
            <a:r>
              <a:rPr sz="3100" spc="-20" dirty="0">
                <a:solidFill>
                  <a:srgbClr val="FFFFFF"/>
                </a:solidFill>
                <a:latin typeface="Arial"/>
                <a:cs typeface="Arial"/>
              </a:rPr>
              <a:t>ty</a:t>
            </a:r>
            <a:r>
              <a:rPr sz="3100" spc="-25"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a:t>
            </a:r>
            <a:r>
              <a:rPr sz="3100" spc="-10" dirty="0">
                <a:solidFill>
                  <a:srgbClr val="FFFFFF"/>
                </a:solidFill>
                <a:latin typeface="Arial"/>
                <a:cs typeface="Arial"/>
              </a:rPr>
              <a:t>f</a:t>
            </a:r>
            <a:r>
              <a:rPr sz="3100" spc="-5" dirty="0">
                <a:solidFill>
                  <a:srgbClr val="FFFFFF"/>
                </a:solidFill>
                <a:latin typeface="Arial"/>
                <a:cs typeface="Arial"/>
              </a:rPr>
              <a:t>il</a:t>
            </a:r>
            <a:r>
              <a:rPr sz="3100" spc="-20" dirty="0">
                <a:solidFill>
                  <a:srgbClr val="FFFFFF"/>
                </a:solidFill>
                <a:latin typeface="Arial"/>
                <a:cs typeface="Arial"/>
              </a:rPr>
              <a:t>e</a:t>
            </a:r>
            <a:r>
              <a:rPr sz="3100" dirty="0">
                <a:solidFill>
                  <a:srgbClr val="FFFFFF"/>
                </a:solidFill>
                <a:latin typeface="Arial"/>
                <a:cs typeface="Arial"/>
              </a:rPr>
              <a:t>)</a:t>
            </a:r>
            <a:r>
              <a:rPr sz="3100" spc="-25" dirty="0">
                <a:solidFill>
                  <a:srgbClr val="FFFFFF"/>
                </a:solidFill>
                <a:latin typeface="Arial"/>
                <a:cs typeface="Arial"/>
              </a:rPr>
              <a:t> </a:t>
            </a:r>
            <a:r>
              <a:rPr sz="3100" spc="-10" dirty="0">
                <a:solidFill>
                  <a:srgbClr val="FFFFFF"/>
                </a:solidFill>
                <a:latin typeface="Arial"/>
                <a:cs typeface="Arial"/>
              </a:rPr>
              <a:t>:</a:t>
            </a:r>
            <a:endParaRPr sz="3100" dirty="0">
              <a:latin typeface="Arial"/>
              <a:cs typeface="Arial"/>
            </a:endParaRPr>
          </a:p>
        </p:txBody>
      </p:sp>
      <p:pic>
        <p:nvPicPr>
          <p:cNvPr id="6" name="Picture 5">
            <a:extLst>
              <a:ext uri="{FF2B5EF4-FFF2-40B4-BE49-F238E27FC236}">
                <a16:creationId xmlns:a16="http://schemas.microsoft.com/office/drawing/2014/main" id="{3A82BDD7-799D-58CE-5121-79539E3A0B78}"/>
              </a:ext>
            </a:extLst>
          </p:cNvPr>
          <p:cNvPicPr>
            <a:picLocks noChangeAspect="1"/>
          </p:cNvPicPr>
          <p:nvPr/>
        </p:nvPicPr>
        <p:blipFill rotWithShape="1">
          <a:blip r:embed="rId3"/>
          <a:srcRect l="1515" t="46374" r="76516" b="38592"/>
          <a:stretch/>
        </p:blipFill>
        <p:spPr>
          <a:xfrm>
            <a:off x="1521952" y="2648894"/>
            <a:ext cx="7014496" cy="2550068"/>
          </a:xfrm>
          <a:prstGeom prst="rect">
            <a:avLst/>
          </a:prstGeom>
        </p:spPr>
      </p:pic>
      <p:sp>
        <p:nvSpPr>
          <p:cNvPr id="7" name="object 3">
            <a:extLst>
              <a:ext uri="{FF2B5EF4-FFF2-40B4-BE49-F238E27FC236}">
                <a16:creationId xmlns:a16="http://schemas.microsoft.com/office/drawing/2014/main" id="{4641EE4C-9F88-2DBA-FB8F-88C99BBC230B}"/>
              </a:ext>
            </a:extLst>
          </p:cNvPr>
          <p:cNvSpPr txBox="1"/>
          <p:nvPr/>
        </p:nvSpPr>
        <p:spPr>
          <a:xfrm>
            <a:off x="1215046" y="5578369"/>
            <a:ext cx="7493634" cy="1246495"/>
          </a:xfrm>
          <a:prstGeom prst="rect">
            <a:avLst/>
          </a:prstGeom>
        </p:spPr>
        <p:txBody>
          <a:bodyPr vert="horz" wrap="square" lIns="0" tIns="0" rIns="0" bIns="0" rtlCol="0">
            <a:spAutoFit/>
          </a:bodyPr>
          <a:lstStyle/>
          <a:p>
            <a:pPr marL="226060" indent="-213360">
              <a:spcBef>
                <a:spcPts val="140"/>
              </a:spcBef>
              <a:buClr>
                <a:srgbClr val="FFFFFF"/>
              </a:buClr>
              <a:buFont typeface="Arial"/>
              <a:buChar char="•"/>
              <a:tabLst>
                <a:tab pos="226695" algn="l"/>
              </a:tabLst>
            </a:pPr>
            <a:r>
              <a:rPr lang="zh-CN" altLang="en-US" sz="2700" b="1" spc="-15" dirty="0">
                <a:solidFill>
                  <a:srgbClr val="FFFFFF"/>
                </a:solidFill>
                <a:latin typeface="Arial"/>
                <a:cs typeface="Arial"/>
              </a:rPr>
              <a:t>“</a:t>
            </a:r>
            <a:r>
              <a:rPr lang="en-US" sz="2700" b="1" spc="-15" dirty="0" err="1">
                <a:solidFill>
                  <a:srgbClr val="FFFFFF"/>
                </a:solidFill>
                <a:latin typeface="Arial"/>
                <a:cs typeface="Arial"/>
              </a:rPr>
              <a:t>gl.h</a:t>
            </a:r>
            <a:r>
              <a:rPr lang="zh-CN" altLang="en-US" sz="2700" b="1" spc="-15" dirty="0">
                <a:solidFill>
                  <a:srgbClr val="FFFFFF"/>
                </a:solidFill>
                <a:latin typeface="Arial"/>
                <a:cs typeface="Arial"/>
              </a:rPr>
              <a:t>”</a:t>
            </a:r>
            <a:r>
              <a:rPr lang="en-US" sz="2700" b="1" spc="-15" dirty="0">
                <a:solidFill>
                  <a:srgbClr val="FFFFFF"/>
                </a:solidFill>
                <a:latin typeface="Arial"/>
                <a:cs typeface="Arial"/>
              </a:rPr>
              <a:t> </a:t>
            </a:r>
            <a:r>
              <a:rPr lang="en-US" sz="2700" spc="-15" dirty="0">
                <a:solidFill>
                  <a:srgbClr val="FFFFFF"/>
                </a:solidFill>
                <a:latin typeface="Arial"/>
                <a:cs typeface="Arial"/>
              </a:rPr>
              <a:t>provides the core OpenGL functionality, including function prototypes, constants, and data types.</a:t>
            </a:r>
            <a:endParaRPr sz="2700" spc="-15" dirty="0">
              <a:solidFill>
                <a:srgbClr val="FFFFFF"/>
              </a:solidFill>
              <a:latin typeface="Arial"/>
              <a:cs typeface="Arial"/>
            </a:endParaRPr>
          </a:p>
        </p:txBody>
      </p:sp>
      <p:sp>
        <p:nvSpPr>
          <p:cNvPr id="8" name="object 3">
            <a:extLst>
              <a:ext uri="{FF2B5EF4-FFF2-40B4-BE49-F238E27FC236}">
                <a16:creationId xmlns:a16="http://schemas.microsoft.com/office/drawing/2014/main" id="{BF8F5B4D-1657-8AE3-3E32-B98F60D05730}"/>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47</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ts val="4165"/>
              </a:lnSpc>
            </a:pPr>
            <a:r>
              <a:rPr lang="en-US" spc="-35" dirty="0"/>
              <a:t>Compatibility vs Core</a:t>
            </a:r>
            <a:endParaRPr dirty="0"/>
          </a:p>
        </p:txBody>
      </p:sp>
      <p:sp>
        <p:nvSpPr>
          <p:cNvPr id="3" name="object 3"/>
          <p:cNvSpPr txBox="1"/>
          <p:nvPr/>
        </p:nvSpPr>
        <p:spPr>
          <a:xfrm>
            <a:off x="1141219" y="1869466"/>
            <a:ext cx="7489825" cy="393700"/>
          </a:xfrm>
          <a:prstGeom prst="rect">
            <a:avLst/>
          </a:prstGeom>
        </p:spPr>
        <p:txBody>
          <a:bodyPr vert="horz" wrap="square" lIns="0" tIns="0" rIns="0" bIns="0" rtlCol="0">
            <a:spAutoFit/>
          </a:bodyPr>
          <a:lstStyle/>
          <a:p>
            <a:pPr marL="12700">
              <a:lnSpc>
                <a:spcPts val="3690"/>
              </a:lnSpc>
            </a:pPr>
            <a:r>
              <a:rPr sz="3100" spc="-10" dirty="0">
                <a:solidFill>
                  <a:srgbClr val="FFFFFF"/>
                </a:solidFill>
                <a:latin typeface="Arial"/>
                <a:cs typeface="Arial"/>
              </a:rPr>
              <a:t>I</a:t>
            </a:r>
            <a:r>
              <a:rPr sz="3100" spc="-20" dirty="0">
                <a:solidFill>
                  <a:srgbClr val="FFFFFF"/>
                </a:solidFill>
                <a:latin typeface="Arial"/>
                <a:cs typeface="Arial"/>
              </a:rPr>
              <a:t>n</a:t>
            </a:r>
            <a:r>
              <a:rPr sz="3100" spc="-15" dirty="0">
                <a:solidFill>
                  <a:srgbClr val="FFFFFF"/>
                </a:solidFill>
                <a:latin typeface="Arial"/>
                <a:cs typeface="Arial"/>
              </a:rPr>
              <a:t>c</a:t>
            </a:r>
            <a:r>
              <a:rPr sz="3100" spc="-5" dirty="0">
                <a:solidFill>
                  <a:srgbClr val="FFFFFF"/>
                </a:solidFill>
                <a:latin typeface="Arial"/>
                <a:cs typeface="Arial"/>
              </a:rPr>
              <a:t>l</a:t>
            </a:r>
            <a:r>
              <a:rPr sz="3100" spc="-20" dirty="0">
                <a:solidFill>
                  <a:srgbClr val="FFFFFF"/>
                </a:solidFill>
                <a:latin typeface="Arial"/>
                <a:cs typeface="Arial"/>
              </a:rPr>
              <a:t>ud</a:t>
            </a:r>
            <a:r>
              <a:rPr sz="3100" dirty="0">
                <a:solidFill>
                  <a:srgbClr val="FFFFFF"/>
                </a:solidFill>
                <a:latin typeface="Arial"/>
                <a:cs typeface="Arial"/>
              </a:rPr>
              <a:t>e</a:t>
            </a:r>
            <a:r>
              <a:rPr sz="3100" spc="-30" dirty="0">
                <a:solidFill>
                  <a:srgbClr val="FFFFFF"/>
                </a:solidFill>
                <a:latin typeface="Arial"/>
                <a:cs typeface="Arial"/>
              </a:rPr>
              <a:t> </a:t>
            </a:r>
            <a:r>
              <a:rPr sz="3100" spc="-10" dirty="0">
                <a:solidFill>
                  <a:srgbClr val="FFFFFF"/>
                </a:solidFill>
                <a:latin typeface="Arial"/>
                <a:cs typeface="Arial"/>
              </a:rPr>
              <a:t>f</a:t>
            </a:r>
            <a:r>
              <a:rPr sz="3100" spc="-5" dirty="0">
                <a:solidFill>
                  <a:srgbClr val="FFFFFF"/>
                </a:solidFill>
                <a:latin typeface="Arial"/>
                <a:cs typeface="Arial"/>
              </a:rPr>
              <a:t>il</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a:t>
            </a:r>
            <a:r>
              <a:rPr sz="3100" spc="-50" dirty="0">
                <a:solidFill>
                  <a:srgbClr val="FFFFFF"/>
                </a:solidFill>
                <a:latin typeface="Arial"/>
                <a:cs typeface="Arial"/>
              </a:rPr>
              <a:t>O</a:t>
            </a:r>
            <a:r>
              <a:rPr sz="3100" spc="-20" dirty="0">
                <a:solidFill>
                  <a:srgbClr val="FFFFFF"/>
                </a:solidFill>
                <a:latin typeface="Arial"/>
                <a:cs typeface="Arial"/>
              </a:rPr>
              <a:t>pen</a:t>
            </a:r>
            <a:r>
              <a:rPr sz="3100" spc="-50" dirty="0">
                <a:solidFill>
                  <a:srgbClr val="FFFFFF"/>
                </a:solidFill>
                <a:latin typeface="Arial"/>
                <a:cs typeface="Arial"/>
              </a:rPr>
              <a:t>G</a:t>
            </a:r>
            <a:r>
              <a:rPr sz="3100" dirty="0">
                <a:solidFill>
                  <a:srgbClr val="FFFFFF"/>
                </a:solidFill>
                <a:latin typeface="Arial"/>
                <a:cs typeface="Arial"/>
              </a:rPr>
              <a:t>L</a:t>
            </a:r>
            <a:r>
              <a:rPr sz="3100" spc="-145" dirty="0">
                <a:solidFill>
                  <a:srgbClr val="FFFFFF"/>
                </a:solidFill>
                <a:latin typeface="Arial"/>
                <a:cs typeface="Arial"/>
              </a:rPr>
              <a:t> </a:t>
            </a:r>
            <a:r>
              <a:rPr sz="3100" spc="-20" dirty="0">
                <a:solidFill>
                  <a:srgbClr val="FFFFFF"/>
                </a:solidFill>
                <a:latin typeface="Arial"/>
                <a:cs typeface="Arial"/>
              </a:rPr>
              <a:t>Co</a:t>
            </a:r>
            <a:r>
              <a:rPr sz="3100" spc="-25" dirty="0">
                <a:solidFill>
                  <a:srgbClr val="FFFFFF"/>
                </a:solidFill>
                <a:latin typeface="Arial"/>
                <a:cs typeface="Arial"/>
              </a:rPr>
              <a:t>m</a:t>
            </a:r>
            <a:r>
              <a:rPr sz="3100" spc="-20" dirty="0">
                <a:solidFill>
                  <a:srgbClr val="FFFFFF"/>
                </a:solidFill>
                <a:latin typeface="Arial"/>
                <a:cs typeface="Arial"/>
              </a:rPr>
              <a:t>pa</a:t>
            </a:r>
            <a:r>
              <a:rPr sz="3100" spc="-1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b</a:t>
            </a:r>
            <a:r>
              <a:rPr sz="3100" spc="-5" dirty="0">
                <a:solidFill>
                  <a:srgbClr val="FFFFFF"/>
                </a:solidFill>
                <a:latin typeface="Arial"/>
                <a:cs typeface="Arial"/>
              </a:rPr>
              <a:t>ili</a:t>
            </a:r>
            <a:r>
              <a:rPr sz="3100" spc="-20" dirty="0">
                <a:solidFill>
                  <a:srgbClr val="FFFFFF"/>
                </a:solidFill>
                <a:latin typeface="Arial"/>
                <a:cs typeface="Arial"/>
              </a:rPr>
              <a:t>ty</a:t>
            </a:r>
            <a:r>
              <a:rPr sz="3100" spc="-25"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a:t>
            </a:r>
            <a:r>
              <a:rPr sz="3100" spc="-10" dirty="0">
                <a:solidFill>
                  <a:srgbClr val="FFFFFF"/>
                </a:solidFill>
                <a:latin typeface="Arial"/>
                <a:cs typeface="Arial"/>
              </a:rPr>
              <a:t>f</a:t>
            </a:r>
            <a:r>
              <a:rPr sz="3100" spc="-5" dirty="0">
                <a:solidFill>
                  <a:srgbClr val="FFFFFF"/>
                </a:solidFill>
                <a:latin typeface="Arial"/>
                <a:cs typeface="Arial"/>
              </a:rPr>
              <a:t>il</a:t>
            </a:r>
            <a:r>
              <a:rPr sz="3100" spc="-20" dirty="0">
                <a:solidFill>
                  <a:srgbClr val="FFFFFF"/>
                </a:solidFill>
                <a:latin typeface="Arial"/>
                <a:cs typeface="Arial"/>
              </a:rPr>
              <a:t>e</a:t>
            </a:r>
            <a:r>
              <a:rPr sz="3100" dirty="0">
                <a:solidFill>
                  <a:srgbClr val="FFFFFF"/>
                </a:solidFill>
                <a:latin typeface="Arial"/>
                <a:cs typeface="Arial"/>
              </a:rPr>
              <a:t>)</a:t>
            </a:r>
            <a:r>
              <a:rPr sz="3100" spc="-25" dirty="0">
                <a:solidFill>
                  <a:srgbClr val="FFFFFF"/>
                </a:solidFill>
                <a:latin typeface="Arial"/>
                <a:cs typeface="Arial"/>
              </a:rPr>
              <a:t> </a:t>
            </a:r>
            <a:r>
              <a:rPr sz="3100" spc="-10" dirty="0">
                <a:solidFill>
                  <a:srgbClr val="FFFFFF"/>
                </a:solidFill>
                <a:latin typeface="Arial"/>
                <a:cs typeface="Arial"/>
              </a:rPr>
              <a:t>:</a:t>
            </a:r>
            <a:endParaRPr sz="3100" dirty="0">
              <a:latin typeface="Arial"/>
              <a:cs typeface="Arial"/>
            </a:endParaRPr>
          </a:p>
        </p:txBody>
      </p:sp>
      <p:pic>
        <p:nvPicPr>
          <p:cNvPr id="6" name="Picture 5">
            <a:extLst>
              <a:ext uri="{FF2B5EF4-FFF2-40B4-BE49-F238E27FC236}">
                <a16:creationId xmlns:a16="http://schemas.microsoft.com/office/drawing/2014/main" id="{3A82BDD7-799D-58CE-5121-79539E3A0B78}"/>
              </a:ext>
            </a:extLst>
          </p:cNvPr>
          <p:cNvPicPr>
            <a:picLocks noChangeAspect="1"/>
          </p:cNvPicPr>
          <p:nvPr/>
        </p:nvPicPr>
        <p:blipFill rotWithShape="1">
          <a:blip r:embed="rId3"/>
          <a:srcRect l="1515" t="46374" r="76516" b="38592"/>
          <a:stretch/>
        </p:blipFill>
        <p:spPr>
          <a:xfrm>
            <a:off x="1521952" y="2648894"/>
            <a:ext cx="7014496" cy="2550068"/>
          </a:xfrm>
          <a:prstGeom prst="rect">
            <a:avLst/>
          </a:prstGeom>
        </p:spPr>
      </p:pic>
      <p:sp>
        <p:nvSpPr>
          <p:cNvPr id="7" name="object 3">
            <a:extLst>
              <a:ext uri="{FF2B5EF4-FFF2-40B4-BE49-F238E27FC236}">
                <a16:creationId xmlns:a16="http://schemas.microsoft.com/office/drawing/2014/main" id="{4641EE4C-9F88-2DBA-FB8F-88C99BBC230B}"/>
              </a:ext>
            </a:extLst>
          </p:cNvPr>
          <p:cNvSpPr txBox="1"/>
          <p:nvPr/>
        </p:nvSpPr>
        <p:spPr>
          <a:xfrm>
            <a:off x="1215046" y="5578369"/>
            <a:ext cx="7493634" cy="1661993"/>
          </a:xfrm>
          <a:prstGeom prst="rect">
            <a:avLst/>
          </a:prstGeom>
        </p:spPr>
        <p:txBody>
          <a:bodyPr vert="horz" wrap="square" lIns="0" tIns="0" rIns="0" bIns="0" rtlCol="0">
            <a:spAutoFit/>
          </a:bodyPr>
          <a:lstStyle/>
          <a:p>
            <a:pPr marL="226060" indent="-213360">
              <a:spcBef>
                <a:spcPts val="140"/>
              </a:spcBef>
              <a:buClr>
                <a:srgbClr val="FFFFFF"/>
              </a:buClr>
              <a:buFont typeface="Arial"/>
              <a:buChar char="•"/>
              <a:tabLst>
                <a:tab pos="226695" algn="l"/>
              </a:tabLst>
            </a:pPr>
            <a:r>
              <a:rPr lang="zh-CN" altLang="en-US" sz="2700" b="1" spc="-15" dirty="0">
                <a:solidFill>
                  <a:srgbClr val="FFFFFF"/>
                </a:solidFill>
                <a:latin typeface="Arial"/>
                <a:cs typeface="Arial"/>
              </a:rPr>
              <a:t>“</a:t>
            </a:r>
            <a:r>
              <a:rPr lang="en-US" sz="2700" b="1" spc="-15" dirty="0" err="1">
                <a:solidFill>
                  <a:srgbClr val="FFFFFF"/>
                </a:solidFill>
                <a:latin typeface="Arial"/>
                <a:cs typeface="Arial"/>
              </a:rPr>
              <a:t>glu.h</a:t>
            </a:r>
            <a:r>
              <a:rPr lang="zh-CN" altLang="en-US" sz="2700" b="1" spc="-15" dirty="0">
                <a:solidFill>
                  <a:srgbClr val="FFFFFF"/>
                </a:solidFill>
                <a:latin typeface="Arial"/>
                <a:cs typeface="Arial"/>
              </a:rPr>
              <a:t>” </a:t>
            </a:r>
            <a:r>
              <a:rPr lang="en-US" sz="2700" spc="-15" dirty="0">
                <a:solidFill>
                  <a:srgbClr val="FFFFFF"/>
                </a:solidFill>
                <a:latin typeface="Arial"/>
                <a:cs typeface="Arial"/>
              </a:rPr>
              <a:t>provides utility functions for OpenGL, such as routines for setting up perspective projection matrices or performing transformations.</a:t>
            </a:r>
            <a:endParaRPr sz="2700" spc="-15" dirty="0">
              <a:solidFill>
                <a:srgbClr val="FFFFFF"/>
              </a:solidFill>
              <a:latin typeface="Arial"/>
              <a:cs typeface="Arial"/>
            </a:endParaRPr>
          </a:p>
        </p:txBody>
      </p:sp>
      <p:sp>
        <p:nvSpPr>
          <p:cNvPr id="8" name="object 3">
            <a:extLst>
              <a:ext uri="{FF2B5EF4-FFF2-40B4-BE49-F238E27FC236}">
                <a16:creationId xmlns:a16="http://schemas.microsoft.com/office/drawing/2014/main" id="{BF8F5B4D-1657-8AE3-3E32-B98F60D05730}"/>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48</a:t>
            </a:r>
            <a:endParaRPr sz="1700" dirty="0">
              <a:latin typeface="Arial"/>
              <a:cs typeface="Arial"/>
            </a:endParaRPr>
          </a:p>
        </p:txBody>
      </p:sp>
    </p:spTree>
    <p:extLst>
      <p:ext uri="{BB962C8B-B14F-4D97-AF65-F5344CB8AC3E}">
        <p14:creationId xmlns:p14="http://schemas.microsoft.com/office/powerpoint/2010/main" val="395402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ts val="4165"/>
              </a:lnSpc>
            </a:pPr>
            <a:r>
              <a:rPr lang="en-US" spc="-35" dirty="0"/>
              <a:t>Compatibility vs Core</a:t>
            </a:r>
            <a:endParaRPr dirty="0"/>
          </a:p>
        </p:txBody>
      </p:sp>
      <p:sp>
        <p:nvSpPr>
          <p:cNvPr id="3" name="object 3"/>
          <p:cNvSpPr txBox="1"/>
          <p:nvPr/>
        </p:nvSpPr>
        <p:spPr>
          <a:xfrm>
            <a:off x="1141219" y="1869466"/>
            <a:ext cx="7489825" cy="393700"/>
          </a:xfrm>
          <a:prstGeom prst="rect">
            <a:avLst/>
          </a:prstGeom>
        </p:spPr>
        <p:txBody>
          <a:bodyPr vert="horz" wrap="square" lIns="0" tIns="0" rIns="0" bIns="0" rtlCol="0">
            <a:spAutoFit/>
          </a:bodyPr>
          <a:lstStyle/>
          <a:p>
            <a:pPr marL="12700">
              <a:lnSpc>
                <a:spcPts val="3690"/>
              </a:lnSpc>
            </a:pPr>
            <a:r>
              <a:rPr sz="3100" spc="-10" dirty="0">
                <a:solidFill>
                  <a:srgbClr val="FFFFFF"/>
                </a:solidFill>
                <a:latin typeface="Arial"/>
                <a:cs typeface="Arial"/>
              </a:rPr>
              <a:t>I</a:t>
            </a:r>
            <a:r>
              <a:rPr sz="3100" spc="-20" dirty="0">
                <a:solidFill>
                  <a:srgbClr val="FFFFFF"/>
                </a:solidFill>
                <a:latin typeface="Arial"/>
                <a:cs typeface="Arial"/>
              </a:rPr>
              <a:t>n</a:t>
            </a:r>
            <a:r>
              <a:rPr sz="3100" spc="-15" dirty="0">
                <a:solidFill>
                  <a:srgbClr val="FFFFFF"/>
                </a:solidFill>
                <a:latin typeface="Arial"/>
                <a:cs typeface="Arial"/>
              </a:rPr>
              <a:t>c</a:t>
            </a:r>
            <a:r>
              <a:rPr sz="3100" spc="-5" dirty="0">
                <a:solidFill>
                  <a:srgbClr val="FFFFFF"/>
                </a:solidFill>
                <a:latin typeface="Arial"/>
                <a:cs typeface="Arial"/>
              </a:rPr>
              <a:t>l</a:t>
            </a:r>
            <a:r>
              <a:rPr sz="3100" spc="-20" dirty="0">
                <a:solidFill>
                  <a:srgbClr val="FFFFFF"/>
                </a:solidFill>
                <a:latin typeface="Arial"/>
                <a:cs typeface="Arial"/>
              </a:rPr>
              <a:t>ud</a:t>
            </a:r>
            <a:r>
              <a:rPr sz="3100" dirty="0">
                <a:solidFill>
                  <a:srgbClr val="FFFFFF"/>
                </a:solidFill>
                <a:latin typeface="Arial"/>
                <a:cs typeface="Arial"/>
              </a:rPr>
              <a:t>e</a:t>
            </a:r>
            <a:r>
              <a:rPr sz="3100" spc="-30" dirty="0">
                <a:solidFill>
                  <a:srgbClr val="FFFFFF"/>
                </a:solidFill>
                <a:latin typeface="Arial"/>
                <a:cs typeface="Arial"/>
              </a:rPr>
              <a:t> </a:t>
            </a:r>
            <a:r>
              <a:rPr sz="3100" spc="-10" dirty="0">
                <a:solidFill>
                  <a:srgbClr val="FFFFFF"/>
                </a:solidFill>
                <a:latin typeface="Arial"/>
                <a:cs typeface="Arial"/>
              </a:rPr>
              <a:t>f</a:t>
            </a:r>
            <a:r>
              <a:rPr sz="3100" spc="-5" dirty="0">
                <a:solidFill>
                  <a:srgbClr val="FFFFFF"/>
                </a:solidFill>
                <a:latin typeface="Arial"/>
                <a:cs typeface="Arial"/>
              </a:rPr>
              <a:t>il</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a:t>
            </a:r>
            <a:r>
              <a:rPr sz="3100" spc="-50" dirty="0">
                <a:solidFill>
                  <a:srgbClr val="FFFFFF"/>
                </a:solidFill>
                <a:latin typeface="Arial"/>
                <a:cs typeface="Arial"/>
              </a:rPr>
              <a:t>O</a:t>
            </a:r>
            <a:r>
              <a:rPr sz="3100" spc="-20" dirty="0">
                <a:solidFill>
                  <a:srgbClr val="FFFFFF"/>
                </a:solidFill>
                <a:latin typeface="Arial"/>
                <a:cs typeface="Arial"/>
              </a:rPr>
              <a:t>pen</a:t>
            </a:r>
            <a:r>
              <a:rPr sz="3100" spc="-50" dirty="0">
                <a:solidFill>
                  <a:srgbClr val="FFFFFF"/>
                </a:solidFill>
                <a:latin typeface="Arial"/>
                <a:cs typeface="Arial"/>
              </a:rPr>
              <a:t>G</a:t>
            </a:r>
            <a:r>
              <a:rPr sz="3100" dirty="0">
                <a:solidFill>
                  <a:srgbClr val="FFFFFF"/>
                </a:solidFill>
                <a:latin typeface="Arial"/>
                <a:cs typeface="Arial"/>
              </a:rPr>
              <a:t>L</a:t>
            </a:r>
            <a:r>
              <a:rPr sz="3100" spc="-145" dirty="0">
                <a:solidFill>
                  <a:srgbClr val="FFFFFF"/>
                </a:solidFill>
                <a:latin typeface="Arial"/>
                <a:cs typeface="Arial"/>
              </a:rPr>
              <a:t> </a:t>
            </a:r>
            <a:r>
              <a:rPr sz="3100" spc="-20" dirty="0">
                <a:solidFill>
                  <a:srgbClr val="FFFFFF"/>
                </a:solidFill>
                <a:latin typeface="Arial"/>
                <a:cs typeface="Arial"/>
              </a:rPr>
              <a:t>Co</a:t>
            </a:r>
            <a:r>
              <a:rPr sz="3100" spc="-25" dirty="0">
                <a:solidFill>
                  <a:srgbClr val="FFFFFF"/>
                </a:solidFill>
                <a:latin typeface="Arial"/>
                <a:cs typeface="Arial"/>
              </a:rPr>
              <a:t>m</a:t>
            </a:r>
            <a:r>
              <a:rPr sz="3100" spc="-20" dirty="0">
                <a:solidFill>
                  <a:srgbClr val="FFFFFF"/>
                </a:solidFill>
                <a:latin typeface="Arial"/>
                <a:cs typeface="Arial"/>
              </a:rPr>
              <a:t>pa</a:t>
            </a:r>
            <a:r>
              <a:rPr sz="3100" spc="-10" dirty="0">
                <a:solidFill>
                  <a:srgbClr val="FFFFFF"/>
                </a:solidFill>
                <a:latin typeface="Arial"/>
                <a:cs typeface="Arial"/>
              </a:rPr>
              <a:t>t</a:t>
            </a:r>
            <a:r>
              <a:rPr sz="3100" spc="-5" dirty="0">
                <a:solidFill>
                  <a:srgbClr val="FFFFFF"/>
                </a:solidFill>
                <a:latin typeface="Arial"/>
                <a:cs typeface="Arial"/>
              </a:rPr>
              <a:t>i</a:t>
            </a:r>
            <a:r>
              <a:rPr sz="3100" spc="-20" dirty="0">
                <a:solidFill>
                  <a:srgbClr val="FFFFFF"/>
                </a:solidFill>
                <a:latin typeface="Arial"/>
                <a:cs typeface="Arial"/>
              </a:rPr>
              <a:t>b</a:t>
            </a:r>
            <a:r>
              <a:rPr sz="3100" spc="-5" dirty="0">
                <a:solidFill>
                  <a:srgbClr val="FFFFFF"/>
                </a:solidFill>
                <a:latin typeface="Arial"/>
                <a:cs typeface="Arial"/>
              </a:rPr>
              <a:t>ili</a:t>
            </a:r>
            <a:r>
              <a:rPr sz="3100" spc="-20" dirty="0">
                <a:solidFill>
                  <a:srgbClr val="FFFFFF"/>
                </a:solidFill>
                <a:latin typeface="Arial"/>
                <a:cs typeface="Arial"/>
              </a:rPr>
              <a:t>ty</a:t>
            </a:r>
            <a:r>
              <a:rPr sz="3100" spc="-25"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a:t>
            </a:r>
            <a:r>
              <a:rPr sz="3100" spc="-10" dirty="0">
                <a:solidFill>
                  <a:srgbClr val="FFFFFF"/>
                </a:solidFill>
                <a:latin typeface="Arial"/>
                <a:cs typeface="Arial"/>
              </a:rPr>
              <a:t>f</a:t>
            </a:r>
            <a:r>
              <a:rPr sz="3100" spc="-5" dirty="0">
                <a:solidFill>
                  <a:srgbClr val="FFFFFF"/>
                </a:solidFill>
                <a:latin typeface="Arial"/>
                <a:cs typeface="Arial"/>
              </a:rPr>
              <a:t>il</a:t>
            </a:r>
            <a:r>
              <a:rPr sz="3100" spc="-20" dirty="0">
                <a:solidFill>
                  <a:srgbClr val="FFFFFF"/>
                </a:solidFill>
                <a:latin typeface="Arial"/>
                <a:cs typeface="Arial"/>
              </a:rPr>
              <a:t>e</a:t>
            </a:r>
            <a:r>
              <a:rPr sz="3100" dirty="0">
                <a:solidFill>
                  <a:srgbClr val="FFFFFF"/>
                </a:solidFill>
                <a:latin typeface="Arial"/>
                <a:cs typeface="Arial"/>
              </a:rPr>
              <a:t>)</a:t>
            </a:r>
            <a:r>
              <a:rPr sz="3100" spc="-25" dirty="0">
                <a:solidFill>
                  <a:srgbClr val="FFFFFF"/>
                </a:solidFill>
                <a:latin typeface="Arial"/>
                <a:cs typeface="Arial"/>
              </a:rPr>
              <a:t> </a:t>
            </a:r>
            <a:r>
              <a:rPr sz="3100" spc="-10" dirty="0">
                <a:solidFill>
                  <a:srgbClr val="FFFFFF"/>
                </a:solidFill>
                <a:latin typeface="Arial"/>
                <a:cs typeface="Arial"/>
              </a:rPr>
              <a:t>:</a:t>
            </a:r>
            <a:endParaRPr sz="3100" dirty="0">
              <a:latin typeface="Arial"/>
              <a:cs typeface="Arial"/>
            </a:endParaRPr>
          </a:p>
        </p:txBody>
      </p:sp>
      <p:pic>
        <p:nvPicPr>
          <p:cNvPr id="6" name="Picture 5">
            <a:extLst>
              <a:ext uri="{FF2B5EF4-FFF2-40B4-BE49-F238E27FC236}">
                <a16:creationId xmlns:a16="http://schemas.microsoft.com/office/drawing/2014/main" id="{3A82BDD7-799D-58CE-5121-79539E3A0B78}"/>
              </a:ext>
            </a:extLst>
          </p:cNvPr>
          <p:cNvPicPr>
            <a:picLocks noChangeAspect="1"/>
          </p:cNvPicPr>
          <p:nvPr/>
        </p:nvPicPr>
        <p:blipFill rotWithShape="1">
          <a:blip r:embed="rId3"/>
          <a:srcRect l="1515" t="46374" r="76516" b="38592"/>
          <a:stretch/>
        </p:blipFill>
        <p:spPr>
          <a:xfrm>
            <a:off x="1521952" y="2648894"/>
            <a:ext cx="7014496" cy="2550068"/>
          </a:xfrm>
          <a:prstGeom prst="rect">
            <a:avLst/>
          </a:prstGeom>
        </p:spPr>
      </p:pic>
      <p:sp>
        <p:nvSpPr>
          <p:cNvPr id="7" name="object 3">
            <a:extLst>
              <a:ext uri="{FF2B5EF4-FFF2-40B4-BE49-F238E27FC236}">
                <a16:creationId xmlns:a16="http://schemas.microsoft.com/office/drawing/2014/main" id="{4641EE4C-9F88-2DBA-FB8F-88C99BBC230B}"/>
              </a:ext>
            </a:extLst>
          </p:cNvPr>
          <p:cNvSpPr txBox="1"/>
          <p:nvPr/>
        </p:nvSpPr>
        <p:spPr>
          <a:xfrm>
            <a:off x="1215046" y="5578369"/>
            <a:ext cx="7493634" cy="2077492"/>
          </a:xfrm>
          <a:prstGeom prst="rect">
            <a:avLst/>
          </a:prstGeom>
        </p:spPr>
        <p:txBody>
          <a:bodyPr vert="horz" wrap="square" lIns="0" tIns="0" rIns="0" bIns="0" rtlCol="0">
            <a:spAutoFit/>
          </a:bodyPr>
          <a:lstStyle/>
          <a:p>
            <a:pPr marL="226060" indent="-213360">
              <a:spcBef>
                <a:spcPts val="140"/>
              </a:spcBef>
              <a:buClr>
                <a:srgbClr val="FFFFFF"/>
              </a:buClr>
              <a:buFont typeface="Arial"/>
              <a:buChar char="•"/>
              <a:tabLst>
                <a:tab pos="226695" algn="l"/>
              </a:tabLst>
            </a:pPr>
            <a:r>
              <a:rPr lang="zh-CN" altLang="en-US" sz="2700" b="1" spc="-15" dirty="0">
                <a:solidFill>
                  <a:srgbClr val="FFFFFF"/>
                </a:solidFill>
                <a:latin typeface="Arial"/>
                <a:cs typeface="Arial"/>
              </a:rPr>
              <a:t>“</a:t>
            </a:r>
            <a:r>
              <a:rPr lang="en-US" altLang="zh-CN" sz="2700" b="1" spc="-15" dirty="0" err="1">
                <a:solidFill>
                  <a:srgbClr val="FFFFFF"/>
                </a:solidFill>
                <a:latin typeface="Arial"/>
                <a:cs typeface="Arial"/>
              </a:rPr>
              <a:t>glut.h</a:t>
            </a:r>
            <a:r>
              <a:rPr lang="zh-CN" altLang="en-US" sz="2700" b="1" spc="-15" dirty="0">
                <a:solidFill>
                  <a:srgbClr val="FFFFFF"/>
                </a:solidFill>
                <a:latin typeface="Arial"/>
                <a:cs typeface="Arial"/>
              </a:rPr>
              <a:t>”</a:t>
            </a:r>
            <a:r>
              <a:rPr lang="en-US" altLang="zh-CN" sz="2700" b="1" spc="-15" dirty="0">
                <a:solidFill>
                  <a:srgbClr val="FFFFFF"/>
                </a:solidFill>
                <a:latin typeface="Arial"/>
                <a:cs typeface="Arial"/>
              </a:rPr>
              <a:t> </a:t>
            </a:r>
            <a:r>
              <a:rPr lang="en-US" altLang="zh-CN" sz="2700" spc="-15" dirty="0">
                <a:solidFill>
                  <a:srgbClr val="FFFFFF"/>
                </a:solidFill>
                <a:latin typeface="Arial"/>
                <a:cs typeface="Arial"/>
              </a:rPr>
              <a:t>is specific to the GLUT (OpenGL Utility Toolkit) library, which provides a platform-independent way to create windows, handle input events, and manage the main event loop for OpenGL applications.</a:t>
            </a:r>
            <a:endParaRPr sz="2700" spc="-15" dirty="0">
              <a:solidFill>
                <a:srgbClr val="FFFFFF"/>
              </a:solidFill>
              <a:latin typeface="Arial"/>
              <a:cs typeface="Arial"/>
            </a:endParaRPr>
          </a:p>
        </p:txBody>
      </p:sp>
      <p:sp>
        <p:nvSpPr>
          <p:cNvPr id="8" name="object 3">
            <a:extLst>
              <a:ext uri="{FF2B5EF4-FFF2-40B4-BE49-F238E27FC236}">
                <a16:creationId xmlns:a16="http://schemas.microsoft.com/office/drawing/2014/main" id="{BF8F5B4D-1657-8AE3-3E32-B98F60D05730}"/>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49</a:t>
            </a:r>
            <a:endParaRPr sz="1700" dirty="0">
              <a:latin typeface="Arial"/>
              <a:cs typeface="Arial"/>
            </a:endParaRPr>
          </a:p>
        </p:txBody>
      </p:sp>
    </p:spTree>
    <p:extLst>
      <p:ext uri="{BB962C8B-B14F-4D97-AF65-F5344CB8AC3E}">
        <p14:creationId xmlns:p14="http://schemas.microsoft.com/office/powerpoint/2010/main" val="172317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707630" y="6807160"/>
            <a:ext cx="110489" cy="184666"/>
          </a:xfrm>
          <a:prstGeom prst="rect">
            <a:avLst/>
          </a:prstGeom>
        </p:spPr>
        <p:txBody>
          <a:bodyPr vert="horz" wrap="square" lIns="0" tIns="0" rIns="0" bIns="0" rtlCol="0">
            <a:spAutoFit/>
          </a:bodyPr>
          <a:lstStyle/>
          <a:p>
            <a:pPr marL="12700">
              <a:lnSpc>
                <a:spcPct val="100000"/>
              </a:lnSpc>
            </a:pPr>
            <a:r>
              <a:rPr lang="en-US" sz="1200" dirty="0">
                <a:solidFill>
                  <a:srgbClr val="FFFFFF"/>
                </a:solidFill>
                <a:latin typeface="Arial"/>
                <a:cs typeface="Arial"/>
              </a:rPr>
              <a:t>5</a:t>
            </a:r>
            <a:endParaRPr sz="1200" dirty="0">
              <a:latin typeface="Arial"/>
              <a:cs typeface="Arial"/>
            </a:endParaRPr>
          </a:p>
        </p:txBody>
      </p:sp>
      <p:sp>
        <p:nvSpPr>
          <p:cNvPr id="3" name="object 3"/>
          <p:cNvSpPr txBox="1"/>
          <p:nvPr/>
        </p:nvSpPr>
        <p:spPr>
          <a:xfrm>
            <a:off x="1056408" y="685305"/>
            <a:ext cx="3835400" cy="444500"/>
          </a:xfrm>
          <a:prstGeom prst="rect">
            <a:avLst/>
          </a:prstGeom>
        </p:spPr>
        <p:txBody>
          <a:bodyPr vert="horz" wrap="square" lIns="0" tIns="0" rIns="0" bIns="0" rtlCol="0">
            <a:spAutoFit/>
          </a:bodyPr>
          <a:lstStyle/>
          <a:p>
            <a:pPr marL="12700">
              <a:lnSpc>
                <a:spcPts val="4165"/>
              </a:lnSpc>
            </a:pPr>
            <a:r>
              <a:rPr sz="3500" spc="-30" dirty="0">
                <a:solidFill>
                  <a:srgbClr val="FFFF00"/>
                </a:solidFill>
                <a:latin typeface="Arial"/>
                <a:cs typeface="Arial"/>
              </a:rPr>
              <a:t>Co</a:t>
            </a:r>
            <a:r>
              <a:rPr sz="3500" spc="-35" dirty="0">
                <a:solidFill>
                  <a:srgbClr val="FFFF00"/>
                </a:solidFill>
                <a:latin typeface="Arial"/>
                <a:cs typeface="Arial"/>
              </a:rPr>
              <a:t>m</a:t>
            </a:r>
            <a:r>
              <a:rPr sz="3500" spc="-30" dirty="0">
                <a:solidFill>
                  <a:srgbClr val="FFFF00"/>
                </a:solidFill>
                <a:latin typeface="Arial"/>
                <a:cs typeface="Arial"/>
              </a:rPr>
              <a:t>pu</a:t>
            </a:r>
            <a:r>
              <a:rPr sz="3500" spc="-25" dirty="0">
                <a:solidFill>
                  <a:srgbClr val="FFFF00"/>
                </a:solidFill>
                <a:latin typeface="Arial"/>
                <a:cs typeface="Arial"/>
              </a:rPr>
              <a:t>t</a:t>
            </a:r>
            <a:r>
              <a:rPr sz="3500" spc="-30" dirty="0">
                <a:solidFill>
                  <a:srgbClr val="FFFF00"/>
                </a:solidFill>
                <a:latin typeface="Arial"/>
                <a:cs typeface="Arial"/>
              </a:rPr>
              <a:t>e</a:t>
            </a:r>
            <a:r>
              <a:rPr sz="3500" dirty="0">
                <a:solidFill>
                  <a:srgbClr val="FFFF00"/>
                </a:solidFill>
                <a:latin typeface="Arial"/>
                <a:cs typeface="Arial"/>
              </a:rPr>
              <a:t>r</a:t>
            </a:r>
            <a:r>
              <a:rPr sz="3500" spc="-25" dirty="0">
                <a:solidFill>
                  <a:srgbClr val="FFFF00"/>
                </a:solidFill>
                <a:latin typeface="Arial"/>
                <a:cs typeface="Arial"/>
              </a:rPr>
              <a:t> </a:t>
            </a:r>
            <a:r>
              <a:rPr sz="3500" spc="-65" dirty="0">
                <a:solidFill>
                  <a:srgbClr val="FFFF00"/>
                </a:solidFill>
                <a:latin typeface="Arial"/>
                <a:cs typeface="Arial"/>
              </a:rPr>
              <a:t>G</a:t>
            </a:r>
            <a:r>
              <a:rPr sz="3500" spc="-15" dirty="0">
                <a:solidFill>
                  <a:srgbClr val="FFFF00"/>
                </a:solidFill>
                <a:latin typeface="Arial"/>
                <a:cs typeface="Arial"/>
              </a:rPr>
              <a:t>r</a:t>
            </a:r>
            <a:r>
              <a:rPr sz="3500" spc="-30" dirty="0">
                <a:solidFill>
                  <a:srgbClr val="FFFF00"/>
                </a:solidFill>
                <a:latin typeface="Arial"/>
                <a:cs typeface="Arial"/>
              </a:rPr>
              <a:t>aph</a:t>
            </a:r>
            <a:r>
              <a:rPr sz="3500" spc="-10" dirty="0">
                <a:solidFill>
                  <a:srgbClr val="FFFF00"/>
                </a:solidFill>
                <a:latin typeface="Arial"/>
                <a:cs typeface="Arial"/>
              </a:rPr>
              <a:t>i</a:t>
            </a:r>
            <a:r>
              <a:rPr sz="3500" spc="-25" dirty="0">
                <a:solidFill>
                  <a:srgbClr val="FFFF00"/>
                </a:solidFill>
                <a:latin typeface="Arial"/>
                <a:cs typeface="Arial"/>
              </a:rPr>
              <a:t>c</a:t>
            </a:r>
            <a:r>
              <a:rPr sz="3500" dirty="0">
                <a:solidFill>
                  <a:srgbClr val="FFFF00"/>
                </a:solidFill>
                <a:latin typeface="Arial"/>
                <a:cs typeface="Arial"/>
              </a:rPr>
              <a:t>s</a:t>
            </a:r>
            <a:endParaRPr sz="3500">
              <a:latin typeface="Arial"/>
              <a:cs typeface="Arial"/>
            </a:endParaRPr>
          </a:p>
        </p:txBody>
      </p:sp>
      <p:sp>
        <p:nvSpPr>
          <p:cNvPr id="4" name="object 4"/>
          <p:cNvSpPr txBox="1"/>
          <p:nvPr/>
        </p:nvSpPr>
        <p:spPr>
          <a:xfrm>
            <a:off x="1071052" y="1418362"/>
            <a:ext cx="8188959" cy="408940"/>
          </a:xfrm>
          <a:prstGeom prst="rect">
            <a:avLst/>
          </a:prstGeom>
        </p:spPr>
        <p:txBody>
          <a:bodyPr vert="horz" wrap="square" lIns="0" tIns="0" rIns="0" bIns="0" rtlCol="0">
            <a:spAutoFit/>
          </a:bodyPr>
          <a:lstStyle/>
          <a:p>
            <a:pPr marL="12700">
              <a:lnSpc>
                <a:spcPct val="100000"/>
              </a:lnSpc>
            </a:pPr>
            <a:r>
              <a:rPr sz="3100" spc="-25" dirty="0">
                <a:solidFill>
                  <a:srgbClr val="FFFFFF"/>
                </a:solidFill>
                <a:latin typeface="Arial"/>
                <a:cs typeface="Arial"/>
              </a:rPr>
              <a:t>O</a:t>
            </a:r>
            <a:r>
              <a:rPr sz="3100" spc="-20" dirty="0">
                <a:solidFill>
                  <a:srgbClr val="FFFFFF"/>
                </a:solidFill>
                <a:latin typeface="Arial"/>
                <a:cs typeface="Arial"/>
              </a:rPr>
              <a:t>n</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o</a:t>
            </a:r>
            <a:r>
              <a:rPr sz="3100" spc="-10" dirty="0">
                <a:solidFill>
                  <a:srgbClr val="FFFFFF"/>
                </a:solidFill>
                <a:latin typeface="Arial"/>
                <a:cs typeface="Arial"/>
              </a:rPr>
              <a:t>f</a:t>
            </a:r>
            <a:r>
              <a:rPr sz="3100" spc="-20" dirty="0">
                <a:solidFill>
                  <a:srgbClr val="FFFFFF"/>
                </a:solidFill>
                <a:latin typeface="Arial"/>
                <a:cs typeface="Arial"/>
              </a:rPr>
              <a:t> th</a:t>
            </a:r>
            <a:r>
              <a:rPr sz="3100" dirty="0">
                <a:solidFill>
                  <a:srgbClr val="FFFFFF"/>
                </a:solidFill>
                <a:latin typeface="Arial"/>
                <a:cs typeface="Arial"/>
              </a:rPr>
              <a:t>e</a:t>
            </a:r>
            <a:r>
              <a:rPr sz="3100" spc="-25" dirty="0">
                <a:solidFill>
                  <a:srgbClr val="FFFFFF"/>
                </a:solidFill>
                <a:latin typeface="Arial"/>
                <a:cs typeface="Arial"/>
              </a:rPr>
              <a:t> </a:t>
            </a:r>
            <a:r>
              <a:rPr sz="3100" spc="135" dirty="0">
                <a:solidFill>
                  <a:srgbClr val="FFFFFF"/>
                </a:solidFill>
                <a:latin typeface="Arial"/>
                <a:cs typeface="Arial"/>
              </a:rPr>
              <a:t>“</a:t>
            </a:r>
            <a:r>
              <a:rPr sz="3100" spc="-15" dirty="0">
                <a:solidFill>
                  <a:srgbClr val="FFFFFF"/>
                </a:solidFill>
                <a:latin typeface="Arial"/>
                <a:cs typeface="Arial"/>
              </a:rPr>
              <a:t>c</a:t>
            </a:r>
            <a:r>
              <a:rPr sz="3100" spc="-20" dirty="0">
                <a:solidFill>
                  <a:srgbClr val="FFFFFF"/>
                </a:solidFill>
                <a:latin typeface="Arial"/>
                <a:cs typeface="Arial"/>
              </a:rPr>
              <a:t>o</a:t>
            </a:r>
            <a:r>
              <a:rPr sz="3100" spc="-15" dirty="0">
                <a:solidFill>
                  <a:srgbClr val="FFFFFF"/>
                </a:solidFill>
                <a:latin typeface="Arial"/>
                <a:cs typeface="Arial"/>
              </a:rPr>
              <a:t>r</a:t>
            </a:r>
            <a:r>
              <a:rPr sz="3100" spc="-20" dirty="0">
                <a:solidFill>
                  <a:srgbClr val="FFFFFF"/>
                </a:solidFill>
                <a:latin typeface="Arial"/>
                <a:cs typeface="Arial"/>
              </a:rPr>
              <a:t>e</a:t>
            </a:r>
            <a:r>
              <a:rPr sz="3100" spc="150" dirty="0">
                <a:solidFill>
                  <a:srgbClr val="FFFFFF"/>
                </a:solidFill>
                <a:latin typeface="Arial"/>
                <a:cs typeface="Arial"/>
              </a:rPr>
              <a:t>”</a:t>
            </a:r>
            <a:r>
              <a:rPr sz="3100" spc="-25" dirty="0">
                <a:solidFill>
                  <a:srgbClr val="FFFFFF"/>
                </a:solidFill>
                <a:latin typeface="Arial"/>
                <a:cs typeface="Arial"/>
              </a:rPr>
              <a:t> </a:t>
            </a:r>
            <a:r>
              <a:rPr sz="3100" spc="-15" dirty="0">
                <a:solidFill>
                  <a:srgbClr val="FFFFFF"/>
                </a:solidFill>
                <a:latin typeface="Arial"/>
                <a:cs typeface="Arial"/>
              </a:rPr>
              <a:t>c</a:t>
            </a:r>
            <a:r>
              <a:rPr sz="3100" spc="-20" dirty="0">
                <a:solidFill>
                  <a:srgbClr val="FFFFFF"/>
                </a:solidFill>
                <a:latin typeface="Arial"/>
                <a:cs typeface="Arial"/>
              </a:rPr>
              <a:t>o</a:t>
            </a:r>
            <a:r>
              <a:rPr sz="3100" spc="-30" dirty="0">
                <a:solidFill>
                  <a:srgbClr val="FFFFFF"/>
                </a:solidFill>
                <a:latin typeface="Arial"/>
                <a:cs typeface="Arial"/>
              </a:rPr>
              <a:t>m</a:t>
            </a:r>
            <a:r>
              <a:rPr sz="3100" spc="-20" dirty="0">
                <a:solidFill>
                  <a:srgbClr val="FFFFFF"/>
                </a:solidFill>
                <a:latin typeface="Arial"/>
                <a:cs typeface="Arial"/>
              </a:rPr>
              <a:t>pute</a:t>
            </a:r>
            <a:r>
              <a:rPr sz="3100" dirty="0">
                <a:solidFill>
                  <a:srgbClr val="FFFFFF"/>
                </a:solidFill>
                <a:latin typeface="Arial"/>
                <a:cs typeface="Arial"/>
              </a:rPr>
              <a:t>r</a:t>
            </a:r>
            <a:r>
              <a:rPr sz="3100" spc="-25" dirty="0">
                <a:solidFill>
                  <a:srgbClr val="FFFFFF"/>
                </a:solidFill>
                <a:latin typeface="Arial"/>
                <a:cs typeface="Arial"/>
              </a:rPr>
              <a:t> </a:t>
            </a:r>
            <a:r>
              <a:rPr sz="3100" spc="-15" dirty="0">
                <a:solidFill>
                  <a:srgbClr val="FFFFFF"/>
                </a:solidFill>
                <a:latin typeface="Arial"/>
                <a:cs typeface="Arial"/>
              </a:rPr>
              <a:t>sc</a:t>
            </a:r>
            <a:r>
              <a:rPr sz="3100" spc="-5" dirty="0">
                <a:solidFill>
                  <a:srgbClr val="FFFFFF"/>
                </a:solidFill>
                <a:latin typeface="Arial"/>
                <a:cs typeface="Arial"/>
              </a:rPr>
              <a:t>i</a:t>
            </a:r>
            <a:r>
              <a:rPr sz="3100" spc="-20" dirty="0">
                <a:solidFill>
                  <a:srgbClr val="FFFFFF"/>
                </a:solidFill>
                <a:latin typeface="Arial"/>
                <a:cs typeface="Arial"/>
              </a:rPr>
              <a:t>en</a:t>
            </a:r>
            <a:r>
              <a:rPr sz="3100" spc="-15" dirty="0">
                <a:solidFill>
                  <a:srgbClr val="FFFFFF"/>
                </a:solidFill>
                <a:latin typeface="Arial"/>
                <a:cs typeface="Arial"/>
              </a:rPr>
              <a:t>c</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d</a:t>
            </a:r>
            <a:r>
              <a:rPr sz="3100" spc="-5" dirty="0">
                <a:solidFill>
                  <a:srgbClr val="FFFFFF"/>
                </a:solidFill>
                <a:latin typeface="Arial"/>
                <a:cs typeface="Arial"/>
              </a:rPr>
              <a:t>i</a:t>
            </a:r>
            <a:r>
              <a:rPr sz="3100" spc="-15" dirty="0">
                <a:solidFill>
                  <a:srgbClr val="FFFFFF"/>
                </a:solidFill>
                <a:latin typeface="Arial"/>
                <a:cs typeface="Arial"/>
              </a:rPr>
              <a:t>sc</a:t>
            </a:r>
            <a:r>
              <a:rPr sz="3100" spc="-5" dirty="0">
                <a:solidFill>
                  <a:srgbClr val="FFFFFF"/>
                </a:solidFill>
                <a:latin typeface="Arial"/>
                <a:cs typeface="Arial"/>
              </a:rPr>
              <a:t>i</a:t>
            </a:r>
            <a:r>
              <a:rPr sz="3100" spc="-20" dirty="0">
                <a:solidFill>
                  <a:srgbClr val="FFFFFF"/>
                </a:solidFill>
                <a:latin typeface="Arial"/>
                <a:cs typeface="Arial"/>
              </a:rPr>
              <a:t>p</a:t>
            </a:r>
            <a:r>
              <a:rPr sz="3100" spc="-5" dirty="0">
                <a:solidFill>
                  <a:srgbClr val="FFFFFF"/>
                </a:solidFill>
                <a:latin typeface="Arial"/>
                <a:cs typeface="Arial"/>
              </a:rPr>
              <a:t>li</a:t>
            </a:r>
            <a:r>
              <a:rPr sz="3100" spc="-20" dirty="0">
                <a:solidFill>
                  <a:srgbClr val="FFFFFF"/>
                </a:solidFill>
                <a:latin typeface="Arial"/>
                <a:cs typeface="Arial"/>
              </a:rPr>
              <a:t>ne</a:t>
            </a:r>
            <a:r>
              <a:rPr sz="3100" spc="-30" dirty="0">
                <a:solidFill>
                  <a:srgbClr val="FFFFFF"/>
                </a:solidFill>
                <a:latin typeface="Arial"/>
                <a:cs typeface="Arial"/>
              </a:rPr>
              <a:t>s:</a:t>
            </a:r>
            <a:endParaRPr sz="3100" dirty="0">
              <a:latin typeface="Arial"/>
              <a:cs typeface="Arial"/>
            </a:endParaRPr>
          </a:p>
        </p:txBody>
      </p:sp>
      <p:sp>
        <p:nvSpPr>
          <p:cNvPr id="5" name="object 5"/>
          <p:cNvSpPr txBox="1"/>
          <p:nvPr/>
        </p:nvSpPr>
        <p:spPr>
          <a:xfrm>
            <a:off x="1082428" y="2115859"/>
            <a:ext cx="7463348" cy="4724370"/>
          </a:xfrm>
          <a:prstGeom prst="rect">
            <a:avLst/>
          </a:prstGeom>
        </p:spPr>
        <p:txBody>
          <a:bodyPr vert="horz" wrap="square" lIns="0" tIns="0" rIns="0" bIns="0" rtlCol="0">
            <a:spAutoFit/>
          </a:bodyPr>
          <a:lstStyle/>
          <a:p>
            <a:pPr marL="469900" marR="2516505" indent="-457200">
              <a:lnSpc>
                <a:spcPts val="3700"/>
              </a:lnSpc>
              <a:buFont typeface="Arial" panose="020B0604020202020204" pitchFamily="34" charset="0"/>
              <a:buChar char="•"/>
            </a:pPr>
            <a:r>
              <a:rPr sz="3100" spc="-15" dirty="0">
                <a:solidFill>
                  <a:srgbClr val="FFFFFF"/>
                </a:solidFill>
                <a:latin typeface="Arial"/>
                <a:cs typeface="Arial"/>
              </a:rPr>
              <a:t>A</a:t>
            </a:r>
            <a:r>
              <a:rPr sz="3100" spc="-10" dirty="0">
                <a:solidFill>
                  <a:srgbClr val="FFFFFF"/>
                </a:solidFill>
                <a:latin typeface="Arial"/>
                <a:cs typeface="Arial"/>
              </a:rPr>
              <a:t>l</a:t>
            </a:r>
            <a:r>
              <a:rPr sz="3100" spc="-20" dirty="0">
                <a:solidFill>
                  <a:srgbClr val="FFFFFF"/>
                </a:solidFill>
                <a:latin typeface="Arial"/>
                <a:cs typeface="Arial"/>
              </a:rPr>
              <a:t>go</a:t>
            </a:r>
            <a:r>
              <a:rPr sz="3100" spc="-15" dirty="0">
                <a:solidFill>
                  <a:srgbClr val="FFFFFF"/>
                </a:solidFill>
                <a:latin typeface="Arial"/>
                <a:cs typeface="Arial"/>
              </a:rPr>
              <a:t>r</a:t>
            </a:r>
            <a:r>
              <a:rPr sz="3100" spc="-10" dirty="0">
                <a:solidFill>
                  <a:srgbClr val="FFFFFF"/>
                </a:solidFill>
                <a:latin typeface="Arial"/>
                <a:cs typeface="Arial"/>
              </a:rPr>
              <a:t>i</a:t>
            </a:r>
            <a:r>
              <a:rPr sz="3100" spc="-20" dirty="0">
                <a:solidFill>
                  <a:srgbClr val="FFFFFF"/>
                </a:solidFill>
                <a:latin typeface="Arial"/>
                <a:cs typeface="Arial"/>
              </a:rPr>
              <a:t>th</a:t>
            </a:r>
            <a:r>
              <a:rPr sz="3100" spc="-25" dirty="0">
                <a:solidFill>
                  <a:srgbClr val="FFFFFF"/>
                </a:solidFill>
                <a:latin typeface="Arial"/>
                <a:cs typeface="Arial"/>
              </a:rPr>
              <a:t>m</a:t>
            </a:r>
            <a:r>
              <a:rPr sz="3100" dirty="0">
                <a:solidFill>
                  <a:srgbClr val="FFFFFF"/>
                </a:solidFill>
                <a:latin typeface="Arial"/>
                <a:cs typeface="Arial"/>
              </a:rPr>
              <a:t>s</a:t>
            </a:r>
            <a:r>
              <a:rPr sz="3100" spc="-25" dirty="0">
                <a:solidFill>
                  <a:srgbClr val="FFFFFF"/>
                </a:solidFill>
                <a:latin typeface="Arial"/>
                <a:cs typeface="Arial"/>
              </a:rPr>
              <a:t> </a:t>
            </a:r>
            <a:r>
              <a:rPr sz="3100" spc="-20" dirty="0">
                <a:solidFill>
                  <a:srgbClr val="FFFFFF"/>
                </a:solidFill>
                <a:latin typeface="Arial"/>
                <a:cs typeface="Arial"/>
              </a:rPr>
              <a:t>an</a:t>
            </a:r>
            <a:r>
              <a:rPr sz="3100" dirty="0">
                <a:solidFill>
                  <a:srgbClr val="FFFFFF"/>
                </a:solidFill>
                <a:latin typeface="Arial"/>
                <a:cs typeface="Arial"/>
              </a:rPr>
              <a:t>d</a:t>
            </a:r>
            <a:r>
              <a:rPr sz="3100" spc="-85" dirty="0">
                <a:solidFill>
                  <a:srgbClr val="FFFFFF"/>
                </a:solidFill>
                <a:latin typeface="Arial"/>
                <a:cs typeface="Arial"/>
              </a:rPr>
              <a:t> </a:t>
            </a:r>
            <a:r>
              <a:rPr sz="3100" spc="-40" dirty="0">
                <a:solidFill>
                  <a:srgbClr val="FFFFFF"/>
                </a:solidFill>
                <a:latin typeface="Arial"/>
                <a:cs typeface="Arial"/>
              </a:rPr>
              <a:t>T</a:t>
            </a:r>
            <a:r>
              <a:rPr sz="3100" spc="-20" dirty="0">
                <a:solidFill>
                  <a:srgbClr val="FFFFFF"/>
                </a:solidFill>
                <a:latin typeface="Arial"/>
                <a:cs typeface="Arial"/>
              </a:rPr>
              <a:t>heo</a:t>
            </a:r>
            <a:r>
              <a:rPr sz="3100" spc="-15" dirty="0">
                <a:solidFill>
                  <a:srgbClr val="FFFFFF"/>
                </a:solidFill>
                <a:latin typeface="Arial"/>
                <a:cs typeface="Arial"/>
              </a:rPr>
              <a:t>r</a:t>
            </a:r>
            <a:r>
              <a:rPr sz="3100" dirty="0">
                <a:solidFill>
                  <a:srgbClr val="FFFFFF"/>
                </a:solidFill>
                <a:latin typeface="Arial"/>
                <a:cs typeface="Arial"/>
              </a:rPr>
              <a:t>y </a:t>
            </a:r>
            <a:endParaRPr lang="en-US" sz="3100" dirty="0">
              <a:solidFill>
                <a:srgbClr val="FFFFFF"/>
              </a:solidFill>
              <a:latin typeface="Arial"/>
              <a:cs typeface="Arial"/>
            </a:endParaRPr>
          </a:p>
          <a:p>
            <a:pPr marL="469900" marR="2516505" indent="-457200">
              <a:lnSpc>
                <a:spcPts val="3700"/>
              </a:lnSpc>
              <a:buFont typeface="Arial" panose="020B0604020202020204" pitchFamily="34" charset="0"/>
              <a:buChar char="•"/>
            </a:pPr>
            <a:r>
              <a:rPr sz="3100" spc="-15" dirty="0">
                <a:solidFill>
                  <a:srgbClr val="FFFFFF"/>
                </a:solidFill>
                <a:latin typeface="Arial"/>
                <a:cs typeface="Arial"/>
              </a:rPr>
              <a:t>Ar</a:t>
            </a:r>
            <a:r>
              <a:rPr sz="3100" spc="-20" dirty="0">
                <a:solidFill>
                  <a:srgbClr val="FFFFFF"/>
                </a:solidFill>
                <a:latin typeface="Arial"/>
                <a:cs typeface="Arial"/>
              </a:rPr>
              <a:t>t</a:t>
            </a:r>
            <a:r>
              <a:rPr sz="3100" spc="-10" dirty="0">
                <a:solidFill>
                  <a:srgbClr val="FFFFFF"/>
                </a:solidFill>
                <a:latin typeface="Arial"/>
                <a:cs typeface="Arial"/>
              </a:rPr>
              <a:t>i</a:t>
            </a:r>
            <a:r>
              <a:rPr sz="3100" spc="-20" dirty="0">
                <a:solidFill>
                  <a:srgbClr val="FFFFFF"/>
                </a:solidFill>
                <a:latin typeface="Arial"/>
                <a:cs typeface="Arial"/>
              </a:rPr>
              <a:t>f</a:t>
            </a:r>
            <a:r>
              <a:rPr sz="3100" spc="-10" dirty="0">
                <a:solidFill>
                  <a:srgbClr val="FFFFFF"/>
                </a:solidFill>
                <a:latin typeface="Arial"/>
                <a:cs typeface="Arial"/>
              </a:rPr>
              <a:t>i</a:t>
            </a:r>
            <a:r>
              <a:rPr sz="3100" spc="-15" dirty="0">
                <a:solidFill>
                  <a:srgbClr val="FFFFFF"/>
                </a:solidFill>
                <a:latin typeface="Arial"/>
                <a:cs typeface="Arial"/>
              </a:rPr>
              <a:t>c</a:t>
            </a:r>
            <a:r>
              <a:rPr sz="3100" spc="-10" dirty="0">
                <a:solidFill>
                  <a:srgbClr val="FFFFFF"/>
                </a:solidFill>
                <a:latin typeface="Arial"/>
                <a:cs typeface="Arial"/>
              </a:rPr>
              <a:t>i</a:t>
            </a:r>
            <a:r>
              <a:rPr sz="3100" spc="-20" dirty="0">
                <a:solidFill>
                  <a:srgbClr val="FFFFFF"/>
                </a:solidFill>
                <a:latin typeface="Arial"/>
                <a:cs typeface="Arial"/>
              </a:rPr>
              <a:t>a</a:t>
            </a:r>
            <a:r>
              <a:rPr sz="3100" dirty="0">
                <a:solidFill>
                  <a:srgbClr val="FFFFFF"/>
                </a:solidFill>
                <a:latin typeface="Arial"/>
                <a:cs typeface="Arial"/>
              </a:rPr>
              <a:t>l</a:t>
            </a:r>
            <a:r>
              <a:rPr sz="3100" spc="-15" dirty="0">
                <a:solidFill>
                  <a:srgbClr val="FFFFFF"/>
                </a:solidFill>
                <a:latin typeface="Arial"/>
                <a:cs typeface="Arial"/>
              </a:rPr>
              <a:t> </a:t>
            </a:r>
            <a:r>
              <a:rPr sz="3100" spc="-20" dirty="0">
                <a:solidFill>
                  <a:srgbClr val="FFFFFF"/>
                </a:solidFill>
                <a:latin typeface="Arial"/>
                <a:cs typeface="Arial"/>
              </a:rPr>
              <a:t>Inte</a:t>
            </a:r>
            <a:r>
              <a:rPr sz="3100" spc="-10" dirty="0">
                <a:solidFill>
                  <a:srgbClr val="FFFFFF"/>
                </a:solidFill>
                <a:latin typeface="Arial"/>
                <a:cs typeface="Arial"/>
              </a:rPr>
              <a:t>lli</a:t>
            </a:r>
            <a:r>
              <a:rPr sz="3100" spc="-20" dirty="0">
                <a:solidFill>
                  <a:srgbClr val="FFFFFF"/>
                </a:solidFill>
                <a:latin typeface="Arial"/>
                <a:cs typeface="Arial"/>
              </a:rPr>
              <a:t>gen</a:t>
            </a:r>
            <a:r>
              <a:rPr sz="3100" spc="-15" dirty="0">
                <a:solidFill>
                  <a:srgbClr val="FFFFFF"/>
                </a:solidFill>
                <a:latin typeface="Arial"/>
                <a:cs typeface="Arial"/>
              </a:rPr>
              <a:t>ce </a:t>
            </a:r>
            <a:endParaRPr lang="en-US" sz="3100" spc="-15" dirty="0">
              <a:solidFill>
                <a:srgbClr val="FFFFFF"/>
              </a:solidFill>
              <a:latin typeface="Arial"/>
              <a:cs typeface="Arial"/>
            </a:endParaRPr>
          </a:p>
          <a:p>
            <a:pPr marL="469900" marR="2516505" indent="-457200">
              <a:lnSpc>
                <a:spcPts val="3700"/>
              </a:lnSpc>
              <a:buFont typeface="Arial" panose="020B0604020202020204" pitchFamily="34" charset="0"/>
              <a:buChar char="•"/>
            </a:pPr>
            <a:r>
              <a:rPr sz="3100" spc="-20" dirty="0">
                <a:solidFill>
                  <a:srgbClr val="FFFFFF"/>
                </a:solidFill>
                <a:latin typeface="Arial"/>
                <a:cs typeface="Arial"/>
              </a:rPr>
              <a:t>Co</a:t>
            </a:r>
            <a:r>
              <a:rPr sz="3100" spc="-30" dirty="0">
                <a:solidFill>
                  <a:srgbClr val="FFFFFF"/>
                </a:solidFill>
                <a:latin typeface="Arial"/>
                <a:cs typeface="Arial"/>
              </a:rPr>
              <a:t>m</a:t>
            </a:r>
            <a:r>
              <a:rPr sz="3100" spc="-20" dirty="0">
                <a:solidFill>
                  <a:srgbClr val="FFFFFF"/>
                </a:solidFill>
                <a:latin typeface="Arial"/>
                <a:cs typeface="Arial"/>
              </a:rPr>
              <a:t>pute</a:t>
            </a:r>
            <a:r>
              <a:rPr sz="3100" dirty="0">
                <a:solidFill>
                  <a:srgbClr val="FFFFFF"/>
                </a:solidFill>
                <a:latin typeface="Arial"/>
                <a:cs typeface="Arial"/>
              </a:rPr>
              <a:t>r</a:t>
            </a:r>
            <a:r>
              <a:rPr sz="3100" spc="-190" dirty="0">
                <a:solidFill>
                  <a:srgbClr val="FFFFFF"/>
                </a:solidFill>
                <a:latin typeface="Arial"/>
                <a:cs typeface="Arial"/>
              </a:rPr>
              <a:t> </a:t>
            </a:r>
            <a:r>
              <a:rPr sz="3100" spc="-15" dirty="0">
                <a:solidFill>
                  <a:srgbClr val="FFFFFF"/>
                </a:solidFill>
                <a:latin typeface="Arial"/>
                <a:cs typeface="Arial"/>
              </a:rPr>
              <a:t>A</a:t>
            </a:r>
            <a:r>
              <a:rPr sz="3100" spc="-10" dirty="0">
                <a:solidFill>
                  <a:srgbClr val="FFFFFF"/>
                </a:solidFill>
                <a:latin typeface="Arial"/>
                <a:cs typeface="Arial"/>
              </a:rPr>
              <a:t>r</a:t>
            </a:r>
            <a:r>
              <a:rPr sz="3100" spc="-15" dirty="0">
                <a:solidFill>
                  <a:srgbClr val="FFFFFF"/>
                </a:solidFill>
                <a:latin typeface="Arial"/>
                <a:cs typeface="Arial"/>
              </a:rPr>
              <a:t>c</a:t>
            </a:r>
            <a:r>
              <a:rPr sz="3100" spc="-20" dirty="0">
                <a:solidFill>
                  <a:srgbClr val="FFFFFF"/>
                </a:solidFill>
                <a:latin typeface="Arial"/>
                <a:cs typeface="Arial"/>
              </a:rPr>
              <a:t>h</a:t>
            </a:r>
            <a:r>
              <a:rPr sz="3100" spc="-5" dirty="0">
                <a:solidFill>
                  <a:srgbClr val="FFFFFF"/>
                </a:solidFill>
                <a:latin typeface="Arial"/>
                <a:cs typeface="Arial"/>
              </a:rPr>
              <a:t>i</a:t>
            </a:r>
            <a:r>
              <a:rPr sz="3100" spc="-20" dirty="0">
                <a:solidFill>
                  <a:srgbClr val="FFFFFF"/>
                </a:solidFill>
                <a:latin typeface="Arial"/>
                <a:cs typeface="Arial"/>
              </a:rPr>
              <a:t>te</a:t>
            </a:r>
            <a:r>
              <a:rPr sz="3100" spc="-15" dirty="0">
                <a:solidFill>
                  <a:srgbClr val="FFFFFF"/>
                </a:solidFill>
                <a:latin typeface="Arial"/>
                <a:cs typeface="Arial"/>
              </a:rPr>
              <a:t>c</a:t>
            </a:r>
            <a:r>
              <a:rPr sz="3100" spc="-20" dirty="0">
                <a:solidFill>
                  <a:srgbClr val="FFFFFF"/>
                </a:solidFill>
                <a:latin typeface="Arial"/>
                <a:cs typeface="Arial"/>
              </a:rPr>
              <a:t>tu</a:t>
            </a:r>
            <a:r>
              <a:rPr sz="3100" spc="-10" dirty="0">
                <a:solidFill>
                  <a:srgbClr val="FFFFFF"/>
                </a:solidFill>
                <a:latin typeface="Arial"/>
                <a:cs typeface="Arial"/>
              </a:rPr>
              <a:t>r</a:t>
            </a:r>
            <a:r>
              <a:rPr sz="3100" dirty="0">
                <a:solidFill>
                  <a:srgbClr val="FFFFFF"/>
                </a:solidFill>
                <a:latin typeface="Arial"/>
                <a:cs typeface="Arial"/>
              </a:rPr>
              <a:t>e</a:t>
            </a:r>
            <a:endParaRPr sz="3100" dirty="0">
              <a:latin typeface="Arial"/>
              <a:cs typeface="Arial"/>
            </a:endParaRPr>
          </a:p>
          <a:p>
            <a:pPr marL="469900" marR="5080" indent="-457200">
              <a:lnSpc>
                <a:spcPts val="3700"/>
              </a:lnSpc>
              <a:buFont typeface="Arial" panose="020B0604020202020204" pitchFamily="34" charset="0"/>
              <a:buChar char="•"/>
            </a:pPr>
            <a:r>
              <a:rPr sz="3100" spc="-20" dirty="0">
                <a:solidFill>
                  <a:srgbClr val="FFFF00"/>
                </a:solidFill>
                <a:latin typeface="Arial"/>
                <a:cs typeface="Arial"/>
              </a:rPr>
              <a:t>Co</a:t>
            </a:r>
            <a:r>
              <a:rPr sz="3100" spc="-30" dirty="0">
                <a:solidFill>
                  <a:srgbClr val="FFFF00"/>
                </a:solidFill>
                <a:latin typeface="Arial"/>
                <a:cs typeface="Arial"/>
              </a:rPr>
              <a:t>m</a:t>
            </a:r>
            <a:r>
              <a:rPr sz="3100" spc="-20" dirty="0">
                <a:solidFill>
                  <a:srgbClr val="FFFF00"/>
                </a:solidFill>
                <a:latin typeface="Arial"/>
                <a:cs typeface="Arial"/>
              </a:rPr>
              <a:t>pute</a:t>
            </a:r>
            <a:r>
              <a:rPr sz="3100" dirty="0">
                <a:solidFill>
                  <a:srgbClr val="FFFF00"/>
                </a:solidFill>
                <a:latin typeface="Arial"/>
                <a:cs typeface="Arial"/>
              </a:rPr>
              <a:t>r</a:t>
            </a:r>
            <a:r>
              <a:rPr sz="3100" spc="-20" dirty="0">
                <a:solidFill>
                  <a:srgbClr val="FFFF00"/>
                </a:solidFill>
                <a:latin typeface="Arial"/>
                <a:cs typeface="Arial"/>
              </a:rPr>
              <a:t> </a:t>
            </a:r>
            <a:r>
              <a:rPr sz="3100" spc="-50" dirty="0">
                <a:solidFill>
                  <a:srgbClr val="FFFF00"/>
                </a:solidFill>
                <a:latin typeface="Arial"/>
                <a:cs typeface="Arial"/>
              </a:rPr>
              <a:t>G</a:t>
            </a:r>
            <a:r>
              <a:rPr sz="3100" spc="-10" dirty="0">
                <a:solidFill>
                  <a:srgbClr val="FFFF00"/>
                </a:solidFill>
                <a:latin typeface="Arial"/>
                <a:cs typeface="Arial"/>
              </a:rPr>
              <a:t>r</a:t>
            </a:r>
            <a:r>
              <a:rPr sz="3100" spc="-20" dirty="0">
                <a:solidFill>
                  <a:srgbClr val="FFFF00"/>
                </a:solidFill>
                <a:latin typeface="Arial"/>
                <a:cs typeface="Arial"/>
              </a:rPr>
              <a:t>aph</a:t>
            </a:r>
            <a:r>
              <a:rPr sz="3100" spc="-5" dirty="0">
                <a:solidFill>
                  <a:srgbClr val="FFFF00"/>
                </a:solidFill>
                <a:latin typeface="Arial"/>
                <a:cs typeface="Arial"/>
              </a:rPr>
              <a:t>i</a:t>
            </a:r>
            <a:r>
              <a:rPr sz="3100" spc="-15" dirty="0">
                <a:solidFill>
                  <a:srgbClr val="FFFF00"/>
                </a:solidFill>
                <a:latin typeface="Arial"/>
                <a:cs typeface="Arial"/>
              </a:rPr>
              <a:t>c</a:t>
            </a:r>
            <a:r>
              <a:rPr sz="3100" dirty="0">
                <a:solidFill>
                  <a:srgbClr val="FFFF00"/>
                </a:solidFill>
                <a:latin typeface="Arial"/>
                <a:cs typeface="Arial"/>
              </a:rPr>
              <a:t>s</a:t>
            </a:r>
            <a:r>
              <a:rPr sz="3100" spc="-25" dirty="0">
                <a:solidFill>
                  <a:srgbClr val="FFFF00"/>
                </a:solidFill>
                <a:latin typeface="Arial"/>
                <a:cs typeface="Arial"/>
              </a:rPr>
              <a:t> </a:t>
            </a:r>
            <a:r>
              <a:rPr sz="3100" spc="-20" dirty="0">
                <a:solidFill>
                  <a:srgbClr val="FFFF00"/>
                </a:solidFill>
                <a:latin typeface="Arial"/>
                <a:cs typeface="Arial"/>
              </a:rPr>
              <a:t>an</a:t>
            </a:r>
            <a:r>
              <a:rPr sz="3100" dirty="0">
                <a:solidFill>
                  <a:srgbClr val="FFFF00"/>
                </a:solidFill>
                <a:latin typeface="Arial"/>
                <a:cs typeface="Arial"/>
              </a:rPr>
              <a:t>d</a:t>
            </a:r>
            <a:r>
              <a:rPr sz="3100" spc="-30" dirty="0">
                <a:solidFill>
                  <a:srgbClr val="FFFF00"/>
                </a:solidFill>
                <a:latin typeface="Arial"/>
                <a:cs typeface="Arial"/>
              </a:rPr>
              <a:t> </a:t>
            </a:r>
            <a:r>
              <a:rPr sz="3100" spc="-70" dirty="0">
                <a:solidFill>
                  <a:srgbClr val="FFFF00"/>
                </a:solidFill>
                <a:latin typeface="Arial"/>
                <a:cs typeface="Arial"/>
              </a:rPr>
              <a:t>V</a:t>
            </a:r>
            <a:r>
              <a:rPr sz="3100" spc="-5" dirty="0">
                <a:solidFill>
                  <a:srgbClr val="FFFF00"/>
                </a:solidFill>
                <a:latin typeface="Arial"/>
                <a:cs typeface="Arial"/>
              </a:rPr>
              <a:t>i</a:t>
            </a:r>
            <a:r>
              <a:rPr sz="3100" spc="-15" dirty="0">
                <a:solidFill>
                  <a:srgbClr val="FFFF00"/>
                </a:solidFill>
                <a:latin typeface="Arial"/>
                <a:cs typeface="Arial"/>
              </a:rPr>
              <a:t>s</a:t>
            </a:r>
            <a:r>
              <a:rPr sz="3100" spc="-20" dirty="0">
                <a:solidFill>
                  <a:srgbClr val="FFFF00"/>
                </a:solidFill>
                <a:latin typeface="Arial"/>
                <a:cs typeface="Arial"/>
              </a:rPr>
              <a:t>ua</a:t>
            </a:r>
            <a:r>
              <a:rPr sz="3100" spc="-5" dirty="0">
                <a:solidFill>
                  <a:srgbClr val="FFFF00"/>
                </a:solidFill>
                <a:latin typeface="Arial"/>
                <a:cs typeface="Arial"/>
              </a:rPr>
              <a:t>li</a:t>
            </a:r>
            <a:r>
              <a:rPr sz="3100" spc="-15" dirty="0">
                <a:solidFill>
                  <a:srgbClr val="FFFF00"/>
                </a:solidFill>
                <a:latin typeface="Arial"/>
                <a:cs typeface="Arial"/>
              </a:rPr>
              <a:t>z</a:t>
            </a:r>
            <a:r>
              <a:rPr sz="3100" spc="-20" dirty="0">
                <a:solidFill>
                  <a:srgbClr val="FFFF00"/>
                </a:solidFill>
                <a:latin typeface="Arial"/>
                <a:cs typeface="Arial"/>
              </a:rPr>
              <a:t>at</a:t>
            </a:r>
            <a:r>
              <a:rPr sz="3100" spc="-5" dirty="0">
                <a:solidFill>
                  <a:srgbClr val="FFFF00"/>
                </a:solidFill>
                <a:latin typeface="Arial"/>
                <a:cs typeface="Arial"/>
              </a:rPr>
              <a:t>i</a:t>
            </a:r>
            <a:r>
              <a:rPr sz="3100" spc="-20" dirty="0">
                <a:solidFill>
                  <a:srgbClr val="FFFF00"/>
                </a:solidFill>
                <a:latin typeface="Arial"/>
                <a:cs typeface="Arial"/>
              </a:rPr>
              <a:t>o</a:t>
            </a:r>
            <a:r>
              <a:rPr sz="3100" dirty="0">
                <a:solidFill>
                  <a:srgbClr val="FFFF00"/>
                </a:solidFill>
                <a:latin typeface="Arial"/>
                <a:cs typeface="Arial"/>
              </a:rPr>
              <a:t>n </a:t>
            </a:r>
            <a:endParaRPr lang="en-US" sz="3100" dirty="0">
              <a:solidFill>
                <a:srgbClr val="FFFF00"/>
              </a:solidFill>
              <a:latin typeface="Arial"/>
              <a:cs typeface="Arial"/>
            </a:endParaRPr>
          </a:p>
          <a:p>
            <a:pPr marL="469900" marR="5080" indent="-457200">
              <a:lnSpc>
                <a:spcPts val="3700"/>
              </a:lnSpc>
              <a:buFont typeface="Arial" panose="020B0604020202020204" pitchFamily="34" charset="0"/>
              <a:buChar char="•"/>
            </a:pPr>
            <a:r>
              <a:rPr sz="3100" spc="-20" dirty="0">
                <a:solidFill>
                  <a:srgbClr val="FFFFFF"/>
                </a:solidFill>
                <a:latin typeface="Arial"/>
                <a:cs typeface="Arial"/>
              </a:rPr>
              <a:t>Co</a:t>
            </a:r>
            <a:r>
              <a:rPr sz="3100" spc="-30" dirty="0">
                <a:solidFill>
                  <a:srgbClr val="FFFFFF"/>
                </a:solidFill>
                <a:latin typeface="Arial"/>
                <a:cs typeface="Arial"/>
              </a:rPr>
              <a:t>m</a:t>
            </a:r>
            <a:r>
              <a:rPr sz="3100" spc="-20" dirty="0">
                <a:solidFill>
                  <a:srgbClr val="FFFFFF"/>
                </a:solidFill>
                <a:latin typeface="Arial"/>
                <a:cs typeface="Arial"/>
              </a:rPr>
              <a:t>pute</a:t>
            </a:r>
            <a:r>
              <a:rPr sz="3100" dirty="0">
                <a:solidFill>
                  <a:srgbClr val="FFFFFF"/>
                </a:solidFill>
                <a:latin typeface="Arial"/>
                <a:cs typeface="Arial"/>
              </a:rPr>
              <a:t>r</a:t>
            </a:r>
            <a:r>
              <a:rPr sz="3100" spc="-20" dirty="0">
                <a:solidFill>
                  <a:srgbClr val="FFFFFF"/>
                </a:solidFill>
                <a:latin typeface="Arial"/>
                <a:cs typeface="Arial"/>
              </a:rPr>
              <a:t> </a:t>
            </a:r>
            <a:r>
              <a:rPr sz="3100" spc="-70" dirty="0">
                <a:solidFill>
                  <a:srgbClr val="FFFFFF"/>
                </a:solidFill>
                <a:latin typeface="Arial"/>
                <a:cs typeface="Arial"/>
              </a:rPr>
              <a:t>V</a:t>
            </a:r>
            <a:r>
              <a:rPr sz="3100" spc="-5" dirty="0">
                <a:solidFill>
                  <a:srgbClr val="FFFFFF"/>
                </a:solidFill>
                <a:latin typeface="Arial"/>
                <a:cs typeface="Arial"/>
              </a:rPr>
              <a:t>i</a:t>
            </a:r>
            <a:r>
              <a:rPr sz="3100" spc="-15" dirty="0">
                <a:solidFill>
                  <a:srgbClr val="FFFFFF"/>
                </a:solidFill>
                <a:latin typeface="Arial"/>
                <a:cs typeface="Arial"/>
              </a:rPr>
              <a:t>s</a:t>
            </a:r>
            <a:r>
              <a:rPr sz="3100" spc="-5" dirty="0">
                <a:solidFill>
                  <a:srgbClr val="FFFFFF"/>
                </a:solidFill>
                <a:latin typeface="Arial"/>
                <a:cs typeface="Arial"/>
              </a:rPr>
              <a:t>i</a:t>
            </a:r>
            <a:r>
              <a:rPr sz="3100" spc="-20" dirty="0">
                <a:solidFill>
                  <a:srgbClr val="FFFFFF"/>
                </a:solidFill>
                <a:latin typeface="Arial"/>
                <a:cs typeface="Arial"/>
              </a:rPr>
              <a:t>o</a:t>
            </a:r>
            <a:r>
              <a:rPr sz="3100" dirty="0">
                <a:solidFill>
                  <a:srgbClr val="FFFFFF"/>
                </a:solidFill>
                <a:latin typeface="Arial"/>
                <a:cs typeface="Arial"/>
              </a:rPr>
              <a:t>n</a:t>
            </a:r>
            <a:endParaRPr sz="3100" dirty="0">
              <a:latin typeface="Arial"/>
              <a:cs typeface="Arial"/>
            </a:endParaRPr>
          </a:p>
          <a:p>
            <a:pPr marL="469900" indent="-457200">
              <a:lnSpc>
                <a:spcPts val="3470"/>
              </a:lnSpc>
              <a:buFont typeface="Arial" panose="020B0604020202020204" pitchFamily="34" charset="0"/>
              <a:buChar char="•"/>
            </a:pPr>
            <a:r>
              <a:rPr sz="3100" spc="-20" dirty="0">
                <a:solidFill>
                  <a:srgbClr val="FFFFFF"/>
                </a:solidFill>
                <a:latin typeface="Arial"/>
                <a:cs typeface="Arial"/>
              </a:rPr>
              <a:t>Co</a:t>
            </a:r>
            <a:r>
              <a:rPr sz="3100" spc="-30" dirty="0">
                <a:solidFill>
                  <a:srgbClr val="FFFFFF"/>
                </a:solidFill>
                <a:latin typeface="Arial"/>
                <a:cs typeface="Arial"/>
              </a:rPr>
              <a:t>m</a:t>
            </a:r>
            <a:r>
              <a:rPr sz="3100" spc="-20" dirty="0">
                <a:solidFill>
                  <a:srgbClr val="FFFFFF"/>
                </a:solidFill>
                <a:latin typeface="Arial"/>
                <a:cs typeface="Arial"/>
              </a:rPr>
              <a:t>pute</a:t>
            </a:r>
            <a:r>
              <a:rPr sz="3100" dirty="0">
                <a:solidFill>
                  <a:srgbClr val="FFFFFF"/>
                </a:solidFill>
                <a:latin typeface="Arial"/>
                <a:cs typeface="Arial"/>
              </a:rPr>
              <a:t>r</a:t>
            </a:r>
            <a:r>
              <a:rPr sz="3100" spc="-20" dirty="0">
                <a:solidFill>
                  <a:srgbClr val="FFFFFF"/>
                </a:solidFill>
                <a:latin typeface="Arial"/>
                <a:cs typeface="Arial"/>
              </a:rPr>
              <a:t> </a:t>
            </a:r>
            <a:r>
              <a:rPr sz="3100" spc="-15" dirty="0">
                <a:solidFill>
                  <a:srgbClr val="FFFFFF"/>
                </a:solidFill>
                <a:latin typeface="Arial"/>
                <a:cs typeface="Arial"/>
              </a:rPr>
              <a:t>S</a:t>
            </a:r>
            <a:r>
              <a:rPr sz="3100" spc="-20" dirty="0">
                <a:solidFill>
                  <a:srgbClr val="FFFFFF"/>
                </a:solidFill>
                <a:latin typeface="Arial"/>
                <a:cs typeface="Arial"/>
              </a:rPr>
              <a:t>e</a:t>
            </a:r>
            <a:r>
              <a:rPr sz="3100" spc="-15" dirty="0">
                <a:solidFill>
                  <a:srgbClr val="FFFFFF"/>
                </a:solidFill>
                <a:latin typeface="Arial"/>
                <a:cs typeface="Arial"/>
              </a:rPr>
              <a:t>c</a:t>
            </a:r>
            <a:r>
              <a:rPr sz="3100" spc="-20" dirty="0">
                <a:solidFill>
                  <a:srgbClr val="FFFFFF"/>
                </a:solidFill>
                <a:latin typeface="Arial"/>
                <a:cs typeface="Arial"/>
              </a:rPr>
              <a:t>u</a:t>
            </a:r>
            <a:r>
              <a:rPr sz="3100" spc="-10" dirty="0">
                <a:solidFill>
                  <a:srgbClr val="FFFFFF"/>
                </a:solidFill>
                <a:latin typeface="Arial"/>
                <a:cs typeface="Arial"/>
              </a:rPr>
              <a:t>r</a:t>
            </a:r>
            <a:r>
              <a:rPr sz="3100" spc="-5" dirty="0">
                <a:solidFill>
                  <a:srgbClr val="FFFFFF"/>
                </a:solidFill>
                <a:latin typeface="Arial"/>
                <a:cs typeface="Arial"/>
              </a:rPr>
              <a:t>i</a:t>
            </a:r>
            <a:r>
              <a:rPr sz="3100" spc="-20" dirty="0">
                <a:solidFill>
                  <a:srgbClr val="FFFFFF"/>
                </a:solidFill>
                <a:latin typeface="Arial"/>
                <a:cs typeface="Arial"/>
              </a:rPr>
              <a:t>t</a:t>
            </a:r>
            <a:r>
              <a:rPr sz="3100" dirty="0">
                <a:solidFill>
                  <a:srgbClr val="FFFFFF"/>
                </a:solidFill>
                <a:latin typeface="Arial"/>
                <a:cs typeface="Arial"/>
              </a:rPr>
              <a:t>y</a:t>
            </a:r>
            <a:endParaRPr sz="3100" dirty="0">
              <a:latin typeface="Arial"/>
              <a:cs typeface="Arial"/>
            </a:endParaRPr>
          </a:p>
          <a:p>
            <a:pPr marL="469900" marR="3117850" indent="-457200">
              <a:lnSpc>
                <a:spcPct val="99700"/>
              </a:lnSpc>
              <a:buFont typeface="Arial" panose="020B0604020202020204" pitchFamily="34" charset="0"/>
              <a:buChar char="•"/>
            </a:pPr>
            <a:r>
              <a:rPr sz="3100" spc="-20" dirty="0">
                <a:solidFill>
                  <a:srgbClr val="FFFFFF"/>
                </a:solidFill>
                <a:latin typeface="Arial"/>
                <a:cs typeface="Arial"/>
              </a:rPr>
              <a:t>Co</a:t>
            </a:r>
            <a:r>
              <a:rPr sz="3100" spc="-30" dirty="0">
                <a:solidFill>
                  <a:srgbClr val="FFFFFF"/>
                </a:solidFill>
                <a:latin typeface="Arial"/>
                <a:cs typeface="Arial"/>
              </a:rPr>
              <a:t>m</a:t>
            </a:r>
            <a:r>
              <a:rPr sz="3100" spc="-20" dirty="0">
                <a:solidFill>
                  <a:srgbClr val="FFFFFF"/>
                </a:solidFill>
                <a:latin typeface="Arial"/>
                <a:cs typeface="Arial"/>
              </a:rPr>
              <a:t>pute</a:t>
            </a:r>
            <a:r>
              <a:rPr sz="3100" dirty="0">
                <a:solidFill>
                  <a:srgbClr val="FFFFFF"/>
                </a:solidFill>
                <a:latin typeface="Arial"/>
                <a:cs typeface="Arial"/>
              </a:rPr>
              <a:t>r</a:t>
            </a:r>
            <a:r>
              <a:rPr sz="3100" spc="-20" dirty="0">
                <a:solidFill>
                  <a:srgbClr val="FFFFFF"/>
                </a:solidFill>
                <a:latin typeface="Arial"/>
                <a:cs typeface="Arial"/>
              </a:rPr>
              <a:t> </a:t>
            </a:r>
            <a:r>
              <a:rPr sz="3100" spc="-15" dirty="0">
                <a:solidFill>
                  <a:srgbClr val="FFFFFF"/>
                </a:solidFill>
                <a:latin typeface="Arial"/>
                <a:cs typeface="Arial"/>
              </a:rPr>
              <a:t>Sys</a:t>
            </a:r>
            <a:r>
              <a:rPr sz="3100" spc="-20" dirty="0">
                <a:solidFill>
                  <a:srgbClr val="FFFFFF"/>
                </a:solidFill>
                <a:latin typeface="Arial"/>
                <a:cs typeface="Arial"/>
              </a:rPr>
              <a:t>te</a:t>
            </a:r>
            <a:r>
              <a:rPr sz="3100" spc="-30" dirty="0">
                <a:solidFill>
                  <a:srgbClr val="FFFFFF"/>
                </a:solidFill>
                <a:latin typeface="Arial"/>
                <a:cs typeface="Arial"/>
              </a:rPr>
              <a:t>m</a:t>
            </a:r>
            <a:r>
              <a:rPr sz="3100" dirty="0">
                <a:solidFill>
                  <a:srgbClr val="FFFFFF"/>
                </a:solidFill>
                <a:latin typeface="Arial"/>
                <a:cs typeface="Arial"/>
              </a:rPr>
              <a:t>s </a:t>
            </a:r>
            <a:endParaRPr lang="en-US" sz="3100" dirty="0">
              <a:solidFill>
                <a:srgbClr val="FFFFFF"/>
              </a:solidFill>
              <a:latin typeface="Arial"/>
              <a:cs typeface="Arial"/>
            </a:endParaRPr>
          </a:p>
          <a:p>
            <a:pPr marL="469900" marR="3117850" indent="-457200">
              <a:lnSpc>
                <a:spcPct val="99700"/>
              </a:lnSpc>
              <a:buFont typeface="Arial" panose="020B0604020202020204" pitchFamily="34" charset="0"/>
              <a:buChar char="•"/>
            </a:pPr>
            <a:r>
              <a:rPr sz="3100" spc="-20" dirty="0">
                <a:solidFill>
                  <a:srgbClr val="FFFFFF"/>
                </a:solidFill>
                <a:latin typeface="Arial"/>
                <a:cs typeface="Arial"/>
              </a:rPr>
              <a:t>Databa</a:t>
            </a:r>
            <a:r>
              <a:rPr sz="3100" spc="-15" dirty="0">
                <a:solidFill>
                  <a:srgbClr val="FFFFFF"/>
                </a:solidFill>
                <a:latin typeface="Arial"/>
                <a:cs typeface="Arial"/>
              </a:rPr>
              <a:t>s</a:t>
            </a:r>
            <a:r>
              <a:rPr sz="3100" spc="-20" dirty="0">
                <a:solidFill>
                  <a:srgbClr val="FFFFFF"/>
                </a:solidFill>
                <a:latin typeface="Arial"/>
                <a:cs typeface="Arial"/>
              </a:rPr>
              <a:t>e</a:t>
            </a:r>
            <a:r>
              <a:rPr sz="3100" dirty="0">
                <a:solidFill>
                  <a:srgbClr val="FFFFFF"/>
                </a:solidFill>
                <a:latin typeface="Arial"/>
                <a:cs typeface="Arial"/>
              </a:rPr>
              <a:t>s </a:t>
            </a:r>
            <a:r>
              <a:rPr sz="3100" spc="-20" dirty="0">
                <a:solidFill>
                  <a:srgbClr val="FFFFFF"/>
                </a:solidFill>
                <a:latin typeface="Arial"/>
                <a:cs typeface="Arial"/>
              </a:rPr>
              <a:t>Netwo</a:t>
            </a:r>
            <a:r>
              <a:rPr sz="3100" spc="-10" dirty="0">
                <a:solidFill>
                  <a:srgbClr val="FFFFFF"/>
                </a:solidFill>
                <a:latin typeface="Arial"/>
                <a:cs typeface="Arial"/>
              </a:rPr>
              <a:t>r</a:t>
            </a:r>
            <a:r>
              <a:rPr sz="3100" spc="-15" dirty="0">
                <a:solidFill>
                  <a:srgbClr val="FFFFFF"/>
                </a:solidFill>
                <a:latin typeface="Arial"/>
                <a:cs typeface="Arial"/>
              </a:rPr>
              <a:t>k</a:t>
            </a:r>
            <a:r>
              <a:rPr sz="3100" dirty="0">
                <a:solidFill>
                  <a:srgbClr val="FFFFFF"/>
                </a:solidFill>
                <a:latin typeface="Arial"/>
                <a:cs typeface="Arial"/>
              </a:rPr>
              <a:t>s</a:t>
            </a:r>
            <a:endParaRPr sz="3100" dirty="0">
              <a:latin typeface="Arial"/>
              <a:cs typeface="Arial"/>
            </a:endParaRPr>
          </a:p>
          <a:p>
            <a:pPr marL="469900" marR="2054225" indent="-457200">
              <a:lnSpc>
                <a:spcPts val="3600"/>
              </a:lnSpc>
              <a:spcBef>
                <a:spcPts val="195"/>
              </a:spcBef>
              <a:buFont typeface="Arial" panose="020B0604020202020204" pitchFamily="34" charset="0"/>
              <a:buChar char="•"/>
            </a:pPr>
            <a:r>
              <a:rPr sz="3100" spc="-15" dirty="0">
                <a:solidFill>
                  <a:srgbClr val="FFFFFF"/>
                </a:solidFill>
                <a:latin typeface="Arial"/>
                <a:cs typeface="Arial"/>
              </a:rPr>
              <a:t>Pr</a:t>
            </a:r>
            <a:r>
              <a:rPr sz="3100" spc="-20" dirty="0">
                <a:solidFill>
                  <a:srgbClr val="FFFFFF"/>
                </a:solidFill>
                <a:latin typeface="Arial"/>
                <a:cs typeface="Arial"/>
              </a:rPr>
              <a:t>og</a:t>
            </a:r>
            <a:r>
              <a:rPr sz="3100" spc="-15" dirty="0">
                <a:solidFill>
                  <a:srgbClr val="FFFFFF"/>
                </a:solidFill>
                <a:latin typeface="Arial"/>
                <a:cs typeface="Arial"/>
              </a:rPr>
              <a:t>r</a:t>
            </a:r>
            <a:r>
              <a:rPr sz="3100" spc="-20" dirty="0">
                <a:solidFill>
                  <a:srgbClr val="FFFFFF"/>
                </a:solidFill>
                <a:latin typeface="Arial"/>
                <a:cs typeface="Arial"/>
              </a:rPr>
              <a:t>a</a:t>
            </a:r>
            <a:r>
              <a:rPr sz="3100" spc="-25" dirty="0">
                <a:solidFill>
                  <a:srgbClr val="FFFFFF"/>
                </a:solidFill>
                <a:latin typeface="Arial"/>
                <a:cs typeface="Arial"/>
              </a:rPr>
              <a:t>mm</a:t>
            </a:r>
            <a:r>
              <a:rPr sz="3100" spc="-10" dirty="0">
                <a:solidFill>
                  <a:srgbClr val="FFFFFF"/>
                </a:solidFill>
                <a:latin typeface="Arial"/>
                <a:cs typeface="Arial"/>
              </a:rPr>
              <a:t>i</a:t>
            </a:r>
            <a:r>
              <a:rPr sz="3100" spc="-20" dirty="0">
                <a:solidFill>
                  <a:srgbClr val="FFFFFF"/>
                </a:solidFill>
                <a:latin typeface="Arial"/>
                <a:cs typeface="Arial"/>
              </a:rPr>
              <a:t>n</a:t>
            </a:r>
            <a:r>
              <a:rPr sz="3100" dirty="0">
                <a:solidFill>
                  <a:srgbClr val="FFFFFF"/>
                </a:solidFill>
                <a:latin typeface="Arial"/>
                <a:cs typeface="Arial"/>
              </a:rPr>
              <a:t>g</a:t>
            </a:r>
            <a:r>
              <a:rPr sz="3100" spc="-30" dirty="0">
                <a:solidFill>
                  <a:srgbClr val="FFFFFF"/>
                </a:solidFill>
                <a:latin typeface="Arial"/>
                <a:cs typeface="Arial"/>
              </a:rPr>
              <a:t> </a:t>
            </a:r>
            <a:r>
              <a:rPr sz="3100" spc="-20" dirty="0">
                <a:solidFill>
                  <a:srgbClr val="FFFFFF"/>
                </a:solidFill>
                <a:latin typeface="Arial"/>
                <a:cs typeface="Arial"/>
              </a:rPr>
              <a:t>Language</a:t>
            </a:r>
            <a:r>
              <a:rPr sz="3100" dirty="0">
                <a:solidFill>
                  <a:srgbClr val="FFFFFF"/>
                </a:solidFill>
                <a:latin typeface="Arial"/>
                <a:cs typeface="Arial"/>
              </a:rPr>
              <a:t>s </a:t>
            </a:r>
            <a:endParaRPr lang="en-US" sz="3100" dirty="0">
              <a:solidFill>
                <a:srgbClr val="FFFFFF"/>
              </a:solidFill>
              <a:latin typeface="Arial"/>
              <a:cs typeface="Arial"/>
            </a:endParaRPr>
          </a:p>
          <a:p>
            <a:pPr marL="469900" marR="2054225" indent="-457200">
              <a:lnSpc>
                <a:spcPts val="3600"/>
              </a:lnSpc>
              <a:spcBef>
                <a:spcPts val="195"/>
              </a:spcBef>
              <a:buFont typeface="Arial" panose="020B0604020202020204" pitchFamily="34" charset="0"/>
              <a:buChar char="•"/>
            </a:pPr>
            <a:r>
              <a:rPr sz="3100" spc="-15" dirty="0">
                <a:solidFill>
                  <a:srgbClr val="FFFFFF"/>
                </a:solidFill>
                <a:latin typeface="Arial"/>
                <a:cs typeface="Arial"/>
              </a:rPr>
              <a:t>S</a:t>
            </a:r>
            <a:r>
              <a:rPr sz="3100" spc="-20" dirty="0">
                <a:solidFill>
                  <a:srgbClr val="FFFFFF"/>
                </a:solidFill>
                <a:latin typeface="Arial"/>
                <a:cs typeface="Arial"/>
              </a:rPr>
              <a:t>oftwa</a:t>
            </a:r>
            <a:r>
              <a:rPr sz="3100" spc="-15" dirty="0">
                <a:solidFill>
                  <a:srgbClr val="FFFFFF"/>
                </a:solidFill>
                <a:latin typeface="Arial"/>
                <a:cs typeface="Arial"/>
              </a:rPr>
              <a:t>r</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E</a:t>
            </a:r>
            <a:r>
              <a:rPr sz="3100" spc="-20" dirty="0">
                <a:solidFill>
                  <a:srgbClr val="FFFFFF"/>
                </a:solidFill>
                <a:latin typeface="Arial"/>
                <a:cs typeface="Arial"/>
              </a:rPr>
              <a:t>ng</a:t>
            </a:r>
            <a:r>
              <a:rPr sz="3100" spc="-10" dirty="0">
                <a:solidFill>
                  <a:srgbClr val="FFFFFF"/>
                </a:solidFill>
                <a:latin typeface="Arial"/>
                <a:cs typeface="Arial"/>
              </a:rPr>
              <a:t>i</a:t>
            </a:r>
            <a:r>
              <a:rPr sz="3100" spc="-20" dirty="0">
                <a:solidFill>
                  <a:srgbClr val="FFFFFF"/>
                </a:solidFill>
                <a:latin typeface="Arial"/>
                <a:cs typeface="Arial"/>
              </a:rPr>
              <a:t>nee</a:t>
            </a:r>
            <a:r>
              <a:rPr sz="3100" spc="-15" dirty="0">
                <a:solidFill>
                  <a:srgbClr val="FFFFFF"/>
                </a:solidFill>
                <a:latin typeface="Arial"/>
                <a:cs typeface="Arial"/>
              </a:rPr>
              <a:t>r</a:t>
            </a:r>
            <a:r>
              <a:rPr sz="3100" spc="-10" dirty="0">
                <a:solidFill>
                  <a:srgbClr val="FFFFFF"/>
                </a:solidFill>
                <a:latin typeface="Arial"/>
                <a:cs typeface="Arial"/>
              </a:rPr>
              <a:t>i</a:t>
            </a:r>
            <a:r>
              <a:rPr sz="3100" spc="-20" dirty="0">
                <a:solidFill>
                  <a:srgbClr val="FFFFFF"/>
                </a:solidFill>
                <a:latin typeface="Arial"/>
                <a:cs typeface="Arial"/>
              </a:rPr>
              <a:t>n</a:t>
            </a:r>
            <a:r>
              <a:rPr sz="3100" dirty="0">
                <a:solidFill>
                  <a:srgbClr val="FFFFFF"/>
                </a:solidFill>
                <a:latin typeface="Arial"/>
                <a:cs typeface="Arial"/>
              </a:rPr>
              <a:t>g</a:t>
            </a:r>
            <a:endParaRPr sz="31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ts val="4165"/>
              </a:lnSpc>
            </a:pPr>
            <a:r>
              <a:rPr lang="en-US" spc="-35" dirty="0"/>
              <a:t>Compatibility vs Core</a:t>
            </a:r>
            <a:endParaRPr dirty="0"/>
          </a:p>
        </p:txBody>
      </p:sp>
      <p:sp>
        <p:nvSpPr>
          <p:cNvPr id="4" name="object 4"/>
          <p:cNvSpPr txBox="1"/>
          <p:nvPr/>
        </p:nvSpPr>
        <p:spPr>
          <a:xfrm>
            <a:off x="1141219" y="1869466"/>
            <a:ext cx="6101715" cy="393700"/>
          </a:xfrm>
          <a:prstGeom prst="rect">
            <a:avLst/>
          </a:prstGeom>
        </p:spPr>
        <p:txBody>
          <a:bodyPr vert="horz" wrap="square" lIns="0" tIns="0" rIns="0" bIns="0" rtlCol="0">
            <a:spAutoFit/>
          </a:bodyPr>
          <a:lstStyle/>
          <a:p>
            <a:pPr marL="12700">
              <a:lnSpc>
                <a:spcPts val="3690"/>
              </a:lnSpc>
            </a:pPr>
            <a:r>
              <a:rPr sz="3100" spc="-10" dirty="0">
                <a:solidFill>
                  <a:srgbClr val="FFFFFF"/>
                </a:solidFill>
                <a:latin typeface="Arial"/>
                <a:cs typeface="Arial"/>
              </a:rPr>
              <a:t>I</a:t>
            </a:r>
            <a:r>
              <a:rPr sz="3100" spc="-20" dirty="0">
                <a:solidFill>
                  <a:srgbClr val="FFFFFF"/>
                </a:solidFill>
                <a:latin typeface="Arial"/>
                <a:cs typeface="Arial"/>
              </a:rPr>
              <a:t>n</a:t>
            </a:r>
            <a:r>
              <a:rPr sz="3100" spc="-15" dirty="0">
                <a:solidFill>
                  <a:srgbClr val="FFFFFF"/>
                </a:solidFill>
                <a:latin typeface="Arial"/>
                <a:cs typeface="Arial"/>
              </a:rPr>
              <a:t>c</a:t>
            </a:r>
            <a:r>
              <a:rPr sz="3100" spc="-5" dirty="0">
                <a:solidFill>
                  <a:srgbClr val="FFFFFF"/>
                </a:solidFill>
                <a:latin typeface="Arial"/>
                <a:cs typeface="Arial"/>
              </a:rPr>
              <a:t>l</a:t>
            </a:r>
            <a:r>
              <a:rPr sz="3100" spc="-20" dirty="0">
                <a:solidFill>
                  <a:srgbClr val="FFFFFF"/>
                </a:solidFill>
                <a:latin typeface="Arial"/>
                <a:cs typeface="Arial"/>
              </a:rPr>
              <a:t>ud</a:t>
            </a:r>
            <a:r>
              <a:rPr sz="3100" dirty="0">
                <a:solidFill>
                  <a:srgbClr val="FFFFFF"/>
                </a:solidFill>
                <a:latin typeface="Arial"/>
                <a:cs typeface="Arial"/>
              </a:rPr>
              <a:t>e</a:t>
            </a:r>
            <a:r>
              <a:rPr sz="3100" spc="-30" dirty="0">
                <a:solidFill>
                  <a:srgbClr val="FFFFFF"/>
                </a:solidFill>
                <a:latin typeface="Arial"/>
                <a:cs typeface="Arial"/>
              </a:rPr>
              <a:t> </a:t>
            </a:r>
            <a:r>
              <a:rPr sz="3100" spc="-10" dirty="0">
                <a:solidFill>
                  <a:srgbClr val="FFFFFF"/>
                </a:solidFill>
                <a:latin typeface="Arial"/>
                <a:cs typeface="Arial"/>
              </a:rPr>
              <a:t>f</a:t>
            </a:r>
            <a:r>
              <a:rPr sz="3100" spc="-5" dirty="0">
                <a:solidFill>
                  <a:srgbClr val="FFFFFF"/>
                </a:solidFill>
                <a:latin typeface="Arial"/>
                <a:cs typeface="Arial"/>
              </a:rPr>
              <a:t>il</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a:t>
            </a:r>
            <a:r>
              <a:rPr sz="3100" spc="-50" dirty="0">
                <a:solidFill>
                  <a:srgbClr val="FFFFFF"/>
                </a:solidFill>
                <a:latin typeface="Arial"/>
                <a:cs typeface="Arial"/>
              </a:rPr>
              <a:t>O</a:t>
            </a:r>
            <a:r>
              <a:rPr sz="3100" spc="-20" dirty="0">
                <a:solidFill>
                  <a:srgbClr val="FFFFFF"/>
                </a:solidFill>
                <a:latin typeface="Arial"/>
                <a:cs typeface="Arial"/>
              </a:rPr>
              <a:t>pen</a:t>
            </a:r>
            <a:r>
              <a:rPr sz="3100" spc="-50" dirty="0">
                <a:solidFill>
                  <a:srgbClr val="FFFFFF"/>
                </a:solidFill>
                <a:latin typeface="Arial"/>
                <a:cs typeface="Arial"/>
              </a:rPr>
              <a:t>G</a:t>
            </a:r>
            <a:r>
              <a:rPr sz="3100" dirty="0">
                <a:solidFill>
                  <a:srgbClr val="FFFFFF"/>
                </a:solidFill>
                <a:latin typeface="Arial"/>
                <a:cs typeface="Arial"/>
              </a:rPr>
              <a:t>L</a:t>
            </a:r>
            <a:r>
              <a:rPr sz="3100" spc="-145" dirty="0">
                <a:solidFill>
                  <a:srgbClr val="FFFFFF"/>
                </a:solidFill>
                <a:latin typeface="Arial"/>
                <a:cs typeface="Arial"/>
              </a:rPr>
              <a:t> </a:t>
            </a:r>
            <a:r>
              <a:rPr sz="3100" spc="-20" dirty="0">
                <a:solidFill>
                  <a:srgbClr val="FFFFFF"/>
                </a:solidFill>
                <a:latin typeface="Arial"/>
                <a:cs typeface="Arial"/>
              </a:rPr>
              <a:t>Co</a:t>
            </a:r>
            <a:r>
              <a:rPr sz="3100" spc="-15" dirty="0">
                <a:solidFill>
                  <a:srgbClr val="FFFFFF"/>
                </a:solidFill>
                <a:latin typeface="Arial"/>
                <a:cs typeface="Arial"/>
              </a:rPr>
              <a:t>r</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a:t>
            </a:r>
            <a:r>
              <a:rPr sz="3100" spc="-10" dirty="0">
                <a:solidFill>
                  <a:srgbClr val="FFFFFF"/>
                </a:solidFill>
                <a:latin typeface="Arial"/>
                <a:cs typeface="Arial"/>
              </a:rPr>
              <a:t>f</a:t>
            </a:r>
            <a:r>
              <a:rPr sz="3100" spc="-5" dirty="0">
                <a:solidFill>
                  <a:srgbClr val="FFFFFF"/>
                </a:solidFill>
                <a:latin typeface="Arial"/>
                <a:cs typeface="Arial"/>
              </a:rPr>
              <a:t>il</a:t>
            </a:r>
            <a:r>
              <a:rPr sz="3100" spc="-20" dirty="0">
                <a:solidFill>
                  <a:srgbClr val="FFFFFF"/>
                </a:solidFill>
                <a:latin typeface="Arial"/>
                <a:cs typeface="Arial"/>
              </a:rPr>
              <a:t>e</a:t>
            </a:r>
            <a:r>
              <a:rPr sz="3100" dirty="0">
                <a:solidFill>
                  <a:srgbClr val="FFFFFF"/>
                </a:solidFill>
                <a:latin typeface="Arial"/>
                <a:cs typeface="Arial"/>
              </a:rPr>
              <a:t>)</a:t>
            </a:r>
            <a:r>
              <a:rPr sz="3100" spc="-25" dirty="0">
                <a:solidFill>
                  <a:srgbClr val="FFFFFF"/>
                </a:solidFill>
                <a:latin typeface="Arial"/>
                <a:cs typeface="Arial"/>
              </a:rPr>
              <a:t> </a:t>
            </a:r>
            <a:r>
              <a:rPr sz="3100" spc="-10" dirty="0">
                <a:solidFill>
                  <a:srgbClr val="FFFFFF"/>
                </a:solidFill>
                <a:latin typeface="Arial"/>
                <a:cs typeface="Arial"/>
              </a:rPr>
              <a:t>:</a:t>
            </a:r>
            <a:endParaRPr sz="3100" dirty="0">
              <a:latin typeface="Arial"/>
              <a:cs typeface="Arial"/>
            </a:endParaRPr>
          </a:p>
        </p:txBody>
      </p:sp>
      <p:pic>
        <p:nvPicPr>
          <p:cNvPr id="5" name="Picture 4">
            <a:extLst>
              <a:ext uri="{FF2B5EF4-FFF2-40B4-BE49-F238E27FC236}">
                <a16:creationId xmlns:a16="http://schemas.microsoft.com/office/drawing/2014/main" id="{92550303-E7FD-D9FB-60CE-8597A594B829}"/>
              </a:ext>
            </a:extLst>
          </p:cNvPr>
          <p:cNvPicPr>
            <a:picLocks noChangeAspect="1"/>
          </p:cNvPicPr>
          <p:nvPr/>
        </p:nvPicPr>
        <p:blipFill rotWithShape="1">
          <a:blip r:embed="rId3">
            <a:extLst>
              <a:ext uri="{28A0092B-C50C-407E-A947-70E740481C1C}">
                <a14:useLocalDpi xmlns:a14="http://schemas.microsoft.com/office/drawing/2010/main" val="0"/>
              </a:ext>
            </a:extLst>
          </a:blip>
          <a:srcRect l="1218" t="46983" r="74561" b="43668"/>
          <a:stretch/>
        </p:blipFill>
        <p:spPr>
          <a:xfrm>
            <a:off x="1638298" y="2648894"/>
            <a:ext cx="6781801" cy="1390671"/>
          </a:xfrm>
          <a:prstGeom prst="rect">
            <a:avLst/>
          </a:prstGeom>
        </p:spPr>
      </p:pic>
      <p:sp>
        <p:nvSpPr>
          <p:cNvPr id="6" name="object 3">
            <a:extLst>
              <a:ext uri="{FF2B5EF4-FFF2-40B4-BE49-F238E27FC236}">
                <a16:creationId xmlns:a16="http://schemas.microsoft.com/office/drawing/2014/main" id="{94171E98-C958-94EA-A730-DACC7CC97CD5}"/>
              </a:ext>
            </a:extLst>
          </p:cNvPr>
          <p:cNvSpPr txBox="1"/>
          <p:nvPr/>
        </p:nvSpPr>
        <p:spPr>
          <a:xfrm>
            <a:off x="1215046" y="4425293"/>
            <a:ext cx="7493634" cy="2492990"/>
          </a:xfrm>
          <a:prstGeom prst="rect">
            <a:avLst/>
          </a:prstGeom>
        </p:spPr>
        <p:txBody>
          <a:bodyPr vert="horz" wrap="square" lIns="0" tIns="0" rIns="0" bIns="0" rtlCol="0">
            <a:spAutoFit/>
          </a:bodyPr>
          <a:lstStyle/>
          <a:p>
            <a:pPr marL="226060" indent="-213360">
              <a:spcBef>
                <a:spcPts val="140"/>
              </a:spcBef>
              <a:buClr>
                <a:srgbClr val="FFFFFF"/>
              </a:buClr>
              <a:buFont typeface="Arial"/>
              <a:buChar char="•"/>
              <a:tabLst>
                <a:tab pos="226695" algn="l"/>
              </a:tabLst>
            </a:pPr>
            <a:r>
              <a:rPr lang="en-US" sz="2700" b="1" spc="-15" dirty="0">
                <a:solidFill>
                  <a:srgbClr val="FFFFFF"/>
                </a:solidFill>
                <a:latin typeface="SimSun" panose="02010600030101010101" pitchFamily="2" charset="-122"/>
                <a:ea typeface="SimSun" panose="02010600030101010101" pitchFamily="2" charset="-122"/>
                <a:cs typeface="Arial"/>
              </a:rPr>
              <a:t>“</a:t>
            </a:r>
            <a:r>
              <a:rPr lang="en-US" sz="2700" b="1" spc="-15" dirty="0" err="1">
                <a:solidFill>
                  <a:srgbClr val="FFFFFF"/>
                </a:solidFill>
                <a:latin typeface="Arial"/>
                <a:cs typeface="Arial"/>
              </a:rPr>
              <a:t>glew.h</a:t>
            </a:r>
            <a:r>
              <a:rPr lang="en-US" sz="2700" b="1" spc="-15" dirty="0">
                <a:solidFill>
                  <a:srgbClr val="FFFFFF"/>
                </a:solidFill>
                <a:latin typeface="SimSun" panose="02010600030101010101" pitchFamily="2" charset="-122"/>
                <a:ea typeface="SimSun" panose="02010600030101010101" pitchFamily="2" charset="-122"/>
                <a:cs typeface="Arial"/>
              </a:rPr>
              <a:t>”</a:t>
            </a:r>
            <a:r>
              <a:rPr lang="en-US" sz="2700" spc="-15" dirty="0">
                <a:solidFill>
                  <a:srgbClr val="FFFFFF"/>
                </a:solidFill>
                <a:latin typeface="Arial"/>
                <a:cs typeface="Arial"/>
              </a:rPr>
              <a:t> is part of the GLEW (OpenGL Extension Wrangler) library, which helps manage OpenGL extensions and provides access to core OpenGL functions. GLEW is commonly used to query and load OpenGL functions dynamically.</a:t>
            </a:r>
            <a:endParaRPr sz="2700" spc="-15" dirty="0">
              <a:solidFill>
                <a:srgbClr val="FFFFFF"/>
              </a:solidFill>
              <a:latin typeface="Arial"/>
              <a:cs typeface="Arial"/>
            </a:endParaRPr>
          </a:p>
        </p:txBody>
      </p:sp>
      <p:sp>
        <p:nvSpPr>
          <p:cNvPr id="7" name="object 3">
            <a:extLst>
              <a:ext uri="{FF2B5EF4-FFF2-40B4-BE49-F238E27FC236}">
                <a16:creationId xmlns:a16="http://schemas.microsoft.com/office/drawing/2014/main" id="{37A6003F-B367-AFD6-7432-3BFEB5082B0D}"/>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50</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ts val="4165"/>
              </a:lnSpc>
            </a:pPr>
            <a:r>
              <a:rPr lang="en-US" spc="-35" dirty="0"/>
              <a:t>Compatibility vs Core</a:t>
            </a:r>
            <a:endParaRPr dirty="0"/>
          </a:p>
        </p:txBody>
      </p:sp>
      <p:sp>
        <p:nvSpPr>
          <p:cNvPr id="4" name="object 4"/>
          <p:cNvSpPr txBox="1"/>
          <p:nvPr/>
        </p:nvSpPr>
        <p:spPr>
          <a:xfrm>
            <a:off x="1141219" y="1869466"/>
            <a:ext cx="6101715" cy="393700"/>
          </a:xfrm>
          <a:prstGeom prst="rect">
            <a:avLst/>
          </a:prstGeom>
        </p:spPr>
        <p:txBody>
          <a:bodyPr vert="horz" wrap="square" lIns="0" tIns="0" rIns="0" bIns="0" rtlCol="0">
            <a:spAutoFit/>
          </a:bodyPr>
          <a:lstStyle/>
          <a:p>
            <a:pPr marL="12700">
              <a:lnSpc>
                <a:spcPts val="3690"/>
              </a:lnSpc>
            </a:pPr>
            <a:r>
              <a:rPr sz="3100" spc="-10" dirty="0">
                <a:solidFill>
                  <a:srgbClr val="FFFFFF"/>
                </a:solidFill>
                <a:latin typeface="Arial"/>
                <a:cs typeface="Arial"/>
              </a:rPr>
              <a:t>I</a:t>
            </a:r>
            <a:r>
              <a:rPr sz="3100" spc="-20" dirty="0">
                <a:solidFill>
                  <a:srgbClr val="FFFFFF"/>
                </a:solidFill>
                <a:latin typeface="Arial"/>
                <a:cs typeface="Arial"/>
              </a:rPr>
              <a:t>n</a:t>
            </a:r>
            <a:r>
              <a:rPr sz="3100" spc="-15" dirty="0">
                <a:solidFill>
                  <a:srgbClr val="FFFFFF"/>
                </a:solidFill>
                <a:latin typeface="Arial"/>
                <a:cs typeface="Arial"/>
              </a:rPr>
              <a:t>c</a:t>
            </a:r>
            <a:r>
              <a:rPr sz="3100" spc="-5" dirty="0">
                <a:solidFill>
                  <a:srgbClr val="FFFFFF"/>
                </a:solidFill>
                <a:latin typeface="Arial"/>
                <a:cs typeface="Arial"/>
              </a:rPr>
              <a:t>l</a:t>
            </a:r>
            <a:r>
              <a:rPr sz="3100" spc="-20" dirty="0">
                <a:solidFill>
                  <a:srgbClr val="FFFFFF"/>
                </a:solidFill>
                <a:latin typeface="Arial"/>
                <a:cs typeface="Arial"/>
              </a:rPr>
              <a:t>ud</a:t>
            </a:r>
            <a:r>
              <a:rPr sz="3100" dirty="0">
                <a:solidFill>
                  <a:srgbClr val="FFFFFF"/>
                </a:solidFill>
                <a:latin typeface="Arial"/>
                <a:cs typeface="Arial"/>
              </a:rPr>
              <a:t>e</a:t>
            </a:r>
            <a:r>
              <a:rPr sz="3100" spc="-30" dirty="0">
                <a:solidFill>
                  <a:srgbClr val="FFFFFF"/>
                </a:solidFill>
                <a:latin typeface="Arial"/>
                <a:cs typeface="Arial"/>
              </a:rPr>
              <a:t> </a:t>
            </a:r>
            <a:r>
              <a:rPr sz="3100" spc="-10" dirty="0">
                <a:solidFill>
                  <a:srgbClr val="FFFFFF"/>
                </a:solidFill>
                <a:latin typeface="Arial"/>
                <a:cs typeface="Arial"/>
              </a:rPr>
              <a:t>f</a:t>
            </a:r>
            <a:r>
              <a:rPr sz="3100" spc="-5" dirty="0">
                <a:solidFill>
                  <a:srgbClr val="FFFFFF"/>
                </a:solidFill>
                <a:latin typeface="Arial"/>
                <a:cs typeface="Arial"/>
              </a:rPr>
              <a:t>il</a:t>
            </a:r>
            <a:r>
              <a:rPr sz="3100" dirty="0">
                <a:solidFill>
                  <a:srgbClr val="FFFFFF"/>
                </a:solidFill>
                <a:latin typeface="Arial"/>
                <a:cs typeface="Arial"/>
              </a:rPr>
              <a:t>e</a:t>
            </a:r>
            <a:r>
              <a:rPr sz="3100" spc="-30" dirty="0">
                <a:solidFill>
                  <a:srgbClr val="FFFFFF"/>
                </a:solidFill>
                <a:latin typeface="Arial"/>
                <a:cs typeface="Arial"/>
              </a:rPr>
              <a:t> </a:t>
            </a:r>
            <a:r>
              <a:rPr sz="3100" spc="-15" dirty="0">
                <a:solidFill>
                  <a:srgbClr val="FFFFFF"/>
                </a:solidFill>
                <a:latin typeface="Arial"/>
                <a:cs typeface="Arial"/>
              </a:rPr>
              <a:t>(</a:t>
            </a:r>
            <a:r>
              <a:rPr sz="3100" spc="-50" dirty="0">
                <a:solidFill>
                  <a:srgbClr val="FFFFFF"/>
                </a:solidFill>
                <a:latin typeface="Arial"/>
                <a:cs typeface="Arial"/>
              </a:rPr>
              <a:t>O</a:t>
            </a:r>
            <a:r>
              <a:rPr sz="3100" spc="-20" dirty="0">
                <a:solidFill>
                  <a:srgbClr val="FFFFFF"/>
                </a:solidFill>
                <a:latin typeface="Arial"/>
                <a:cs typeface="Arial"/>
              </a:rPr>
              <a:t>pen</a:t>
            </a:r>
            <a:r>
              <a:rPr sz="3100" spc="-50" dirty="0">
                <a:solidFill>
                  <a:srgbClr val="FFFFFF"/>
                </a:solidFill>
                <a:latin typeface="Arial"/>
                <a:cs typeface="Arial"/>
              </a:rPr>
              <a:t>G</a:t>
            </a:r>
            <a:r>
              <a:rPr sz="3100" dirty="0">
                <a:solidFill>
                  <a:srgbClr val="FFFFFF"/>
                </a:solidFill>
                <a:latin typeface="Arial"/>
                <a:cs typeface="Arial"/>
              </a:rPr>
              <a:t>L</a:t>
            </a:r>
            <a:r>
              <a:rPr sz="3100" spc="-145" dirty="0">
                <a:solidFill>
                  <a:srgbClr val="FFFFFF"/>
                </a:solidFill>
                <a:latin typeface="Arial"/>
                <a:cs typeface="Arial"/>
              </a:rPr>
              <a:t> </a:t>
            </a:r>
            <a:r>
              <a:rPr sz="3100" spc="-20" dirty="0">
                <a:solidFill>
                  <a:srgbClr val="FFFFFF"/>
                </a:solidFill>
                <a:latin typeface="Arial"/>
                <a:cs typeface="Arial"/>
              </a:rPr>
              <a:t>Co</a:t>
            </a:r>
            <a:r>
              <a:rPr sz="3100" spc="-15" dirty="0">
                <a:solidFill>
                  <a:srgbClr val="FFFFFF"/>
                </a:solidFill>
                <a:latin typeface="Arial"/>
                <a:cs typeface="Arial"/>
              </a:rPr>
              <a:t>r</a:t>
            </a:r>
            <a:r>
              <a:rPr sz="3100" dirty="0">
                <a:solidFill>
                  <a:srgbClr val="FFFFFF"/>
                </a:solidFill>
                <a:latin typeface="Arial"/>
                <a:cs typeface="Arial"/>
              </a:rPr>
              <a:t>e</a:t>
            </a:r>
            <a:r>
              <a:rPr sz="3100" spc="-30" dirty="0">
                <a:solidFill>
                  <a:srgbClr val="FFFFFF"/>
                </a:solidFill>
                <a:latin typeface="Arial"/>
                <a:cs typeface="Arial"/>
              </a:rPr>
              <a:t> </a:t>
            </a:r>
            <a:r>
              <a:rPr sz="3100" spc="-20" dirty="0">
                <a:solidFill>
                  <a:srgbClr val="FFFFFF"/>
                </a:solidFill>
                <a:latin typeface="Arial"/>
                <a:cs typeface="Arial"/>
              </a:rPr>
              <a:t>P</a:t>
            </a:r>
            <a:r>
              <a:rPr sz="3100" spc="-15" dirty="0">
                <a:solidFill>
                  <a:srgbClr val="FFFFFF"/>
                </a:solidFill>
                <a:latin typeface="Arial"/>
                <a:cs typeface="Arial"/>
              </a:rPr>
              <a:t>r</a:t>
            </a:r>
            <a:r>
              <a:rPr sz="3100" spc="-20" dirty="0">
                <a:solidFill>
                  <a:srgbClr val="FFFFFF"/>
                </a:solidFill>
                <a:latin typeface="Arial"/>
                <a:cs typeface="Arial"/>
              </a:rPr>
              <a:t>o</a:t>
            </a:r>
            <a:r>
              <a:rPr sz="3100" spc="-10" dirty="0">
                <a:solidFill>
                  <a:srgbClr val="FFFFFF"/>
                </a:solidFill>
                <a:latin typeface="Arial"/>
                <a:cs typeface="Arial"/>
              </a:rPr>
              <a:t>f</a:t>
            </a:r>
            <a:r>
              <a:rPr sz="3100" spc="-5" dirty="0">
                <a:solidFill>
                  <a:srgbClr val="FFFFFF"/>
                </a:solidFill>
                <a:latin typeface="Arial"/>
                <a:cs typeface="Arial"/>
              </a:rPr>
              <a:t>il</a:t>
            </a:r>
            <a:r>
              <a:rPr sz="3100" spc="-20" dirty="0">
                <a:solidFill>
                  <a:srgbClr val="FFFFFF"/>
                </a:solidFill>
                <a:latin typeface="Arial"/>
                <a:cs typeface="Arial"/>
              </a:rPr>
              <a:t>e</a:t>
            </a:r>
            <a:r>
              <a:rPr sz="3100" dirty="0">
                <a:solidFill>
                  <a:srgbClr val="FFFFFF"/>
                </a:solidFill>
                <a:latin typeface="Arial"/>
                <a:cs typeface="Arial"/>
              </a:rPr>
              <a:t>)</a:t>
            </a:r>
            <a:r>
              <a:rPr sz="3100" spc="-25" dirty="0">
                <a:solidFill>
                  <a:srgbClr val="FFFFFF"/>
                </a:solidFill>
                <a:latin typeface="Arial"/>
                <a:cs typeface="Arial"/>
              </a:rPr>
              <a:t> </a:t>
            </a:r>
            <a:r>
              <a:rPr sz="3100" spc="-10" dirty="0">
                <a:solidFill>
                  <a:srgbClr val="FFFFFF"/>
                </a:solidFill>
                <a:latin typeface="Arial"/>
                <a:cs typeface="Arial"/>
              </a:rPr>
              <a:t>:</a:t>
            </a:r>
            <a:endParaRPr sz="3100" dirty="0">
              <a:latin typeface="Arial"/>
              <a:cs typeface="Arial"/>
            </a:endParaRPr>
          </a:p>
        </p:txBody>
      </p:sp>
      <p:pic>
        <p:nvPicPr>
          <p:cNvPr id="5" name="Picture 4">
            <a:extLst>
              <a:ext uri="{FF2B5EF4-FFF2-40B4-BE49-F238E27FC236}">
                <a16:creationId xmlns:a16="http://schemas.microsoft.com/office/drawing/2014/main" id="{92550303-E7FD-D9FB-60CE-8597A594B829}"/>
              </a:ext>
            </a:extLst>
          </p:cNvPr>
          <p:cNvPicPr>
            <a:picLocks noChangeAspect="1"/>
          </p:cNvPicPr>
          <p:nvPr/>
        </p:nvPicPr>
        <p:blipFill rotWithShape="1">
          <a:blip r:embed="rId3">
            <a:extLst>
              <a:ext uri="{28A0092B-C50C-407E-A947-70E740481C1C}">
                <a14:useLocalDpi xmlns:a14="http://schemas.microsoft.com/office/drawing/2010/main" val="0"/>
              </a:ext>
            </a:extLst>
          </a:blip>
          <a:srcRect l="1218" t="46983" r="74561" b="43668"/>
          <a:stretch/>
        </p:blipFill>
        <p:spPr>
          <a:xfrm>
            <a:off x="1638298" y="2648894"/>
            <a:ext cx="6781801" cy="1390671"/>
          </a:xfrm>
          <a:prstGeom prst="rect">
            <a:avLst/>
          </a:prstGeom>
        </p:spPr>
      </p:pic>
      <p:sp>
        <p:nvSpPr>
          <p:cNvPr id="6" name="object 3">
            <a:extLst>
              <a:ext uri="{FF2B5EF4-FFF2-40B4-BE49-F238E27FC236}">
                <a16:creationId xmlns:a16="http://schemas.microsoft.com/office/drawing/2014/main" id="{94171E98-C958-94EA-A730-DACC7CC97CD5}"/>
              </a:ext>
            </a:extLst>
          </p:cNvPr>
          <p:cNvSpPr txBox="1"/>
          <p:nvPr/>
        </p:nvSpPr>
        <p:spPr>
          <a:xfrm>
            <a:off x="1215046" y="4425293"/>
            <a:ext cx="7493634" cy="1661993"/>
          </a:xfrm>
          <a:prstGeom prst="rect">
            <a:avLst/>
          </a:prstGeom>
        </p:spPr>
        <p:txBody>
          <a:bodyPr vert="horz" wrap="square" lIns="0" tIns="0" rIns="0" bIns="0" rtlCol="0">
            <a:spAutoFit/>
          </a:bodyPr>
          <a:lstStyle/>
          <a:p>
            <a:pPr marL="226060" indent="-213360">
              <a:spcBef>
                <a:spcPts val="140"/>
              </a:spcBef>
              <a:buClr>
                <a:srgbClr val="FFFFFF"/>
              </a:buClr>
              <a:buFont typeface="Arial"/>
              <a:buChar char="•"/>
              <a:tabLst>
                <a:tab pos="226695" algn="l"/>
              </a:tabLst>
            </a:pPr>
            <a:r>
              <a:rPr lang="en-US" sz="2700" b="1" spc="-15" dirty="0">
                <a:solidFill>
                  <a:srgbClr val="FFFFFF"/>
                </a:solidFill>
                <a:latin typeface="SimSun" panose="02010600030101010101" pitchFamily="2" charset="-122"/>
                <a:ea typeface="SimSun" panose="02010600030101010101" pitchFamily="2" charset="-122"/>
                <a:cs typeface="Arial"/>
              </a:rPr>
              <a:t>“</a:t>
            </a:r>
            <a:r>
              <a:rPr lang="en-US" sz="2700" b="1" spc="-15" dirty="0">
                <a:solidFill>
                  <a:srgbClr val="FFFFFF"/>
                </a:solidFill>
                <a:latin typeface="Arial"/>
                <a:cs typeface="Arial"/>
              </a:rPr>
              <a:t>glfw3.h</a:t>
            </a:r>
            <a:r>
              <a:rPr lang="en-US" sz="2700" b="1" spc="-15" dirty="0">
                <a:solidFill>
                  <a:srgbClr val="FFFFFF"/>
                </a:solidFill>
                <a:latin typeface="SimSun" panose="02010600030101010101" pitchFamily="2" charset="-122"/>
                <a:ea typeface="SimSun" panose="02010600030101010101" pitchFamily="2" charset="-122"/>
                <a:cs typeface="Arial"/>
              </a:rPr>
              <a:t>”</a:t>
            </a:r>
            <a:r>
              <a:rPr lang="en-US" sz="2700" spc="-15" dirty="0">
                <a:solidFill>
                  <a:srgbClr val="FFFFFF"/>
                </a:solidFill>
                <a:latin typeface="Arial"/>
                <a:cs typeface="Arial"/>
              </a:rPr>
              <a:t> is specific to the GLFW library, which is a lightweight framework for creating windows, handling input events, and managing the main event loop for OpenGL applications.</a:t>
            </a:r>
            <a:endParaRPr sz="2700" spc="-15" dirty="0">
              <a:solidFill>
                <a:srgbClr val="FFFFFF"/>
              </a:solidFill>
              <a:latin typeface="Arial"/>
              <a:cs typeface="Arial"/>
            </a:endParaRPr>
          </a:p>
        </p:txBody>
      </p:sp>
      <p:sp>
        <p:nvSpPr>
          <p:cNvPr id="7" name="object 3">
            <a:extLst>
              <a:ext uri="{FF2B5EF4-FFF2-40B4-BE49-F238E27FC236}">
                <a16:creationId xmlns:a16="http://schemas.microsoft.com/office/drawing/2014/main" id="{37A6003F-B367-AFD6-7432-3BFEB5082B0D}"/>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51</a:t>
            </a:r>
            <a:endParaRPr sz="1700" dirty="0">
              <a:latin typeface="Arial"/>
              <a:cs typeface="Arial"/>
            </a:endParaRPr>
          </a:p>
        </p:txBody>
      </p:sp>
    </p:spTree>
    <p:extLst>
      <p:ext uri="{BB962C8B-B14F-4D97-AF65-F5344CB8AC3E}">
        <p14:creationId xmlns:p14="http://schemas.microsoft.com/office/powerpoint/2010/main" val="7827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object 27"/>
          <p:cNvSpPr/>
          <p:nvPr/>
        </p:nvSpPr>
        <p:spPr>
          <a:xfrm>
            <a:off x="3731657" y="6228897"/>
            <a:ext cx="360680" cy="781050"/>
          </a:xfrm>
          <a:custGeom>
            <a:avLst/>
            <a:gdLst/>
            <a:ahLst/>
            <a:cxnLst/>
            <a:rect l="l" t="t" r="r" b="b"/>
            <a:pathLst>
              <a:path w="360679" h="781050">
                <a:moveTo>
                  <a:pt x="311389" y="66635"/>
                </a:moveTo>
                <a:lnTo>
                  <a:pt x="283081" y="87531"/>
                </a:lnTo>
                <a:lnTo>
                  <a:pt x="0" y="766650"/>
                </a:lnTo>
                <a:lnTo>
                  <a:pt x="33790" y="780733"/>
                </a:lnTo>
                <a:lnTo>
                  <a:pt x="316269" y="103060"/>
                </a:lnTo>
                <a:lnTo>
                  <a:pt x="311389" y="66635"/>
                </a:lnTo>
                <a:close/>
              </a:path>
              <a:path w="360679" h="781050">
                <a:moveTo>
                  <a:pt x="342946" y="26485"/>
                </a:moveTo>
                <a:lnTo>
                  <a:pt x="308527" y="26485"/>
                </a:lnTo>
                <a:lnTo>
                  <a:pt x="342318" y="40568"/>
                </a:lnTo>
                <a:lnTo>
                  <a:pt x="316269" y="103060"/>
                </a:lnTo>
                <a:lnTo>
                  <a:pt x="324161" y="161969"/>
                </a:lnTo>
                <a:lnTo>
                  <a:pt x="330325" y="173379"/>
                </a:lnTo>
                <a:lnTo>
                  <a:pt x="342358" y="177844"/>
                </a:lnTo>
                <a:lnTo>
                  <a:pt x="355193" y="172120"/>
                </a:lnTo>
                <a:lnTo>
                  <a:pt x="360540" y="161093"/>
                </a:lnTo>
                <a:lnTo>
                  <a:pt x="360446" y="157109"/>
                </a:lnTo>
                <a:lnTo>
                  <a:pt x="342946" y="26485"/>
                </a:lnTo>
                <a:close/>
              </a:path>
              <a:path w="360679" h="781050">
                <a:moveTo>
                  <a:pt x="339398" y="0"/>
                </a:moveTo>
                <a:lnTo>
                  <a:pt x="212990" y="95653"/>
                </a:lnTo>
                <a:lnTo>
                  <a:pt x="206333" y="105590"/>
                </a:lnTo>
                <a:lnTo>
                  <a:pt x="207142" y="117307"/>
                </a:lnTo>
                <a:lnTo>
                  <a:pt x="217437" y="126542"/>
                </a:lnTo>
                <a:lnTo>
                  <a:pt x="228286" y="127978"/>
                </a:lnTo>
                <a:lnTo>
                  <a:pt x="283081" y="87531"/>
                </a:lnTo>
                <a:lnTo>
                  <a:pt x="308527" y="26485"/>
                </a:lnTo>
                <a:lnTo>
                  <a:pt x="342946" y="26485"/>
                </a:lnTo>
                <a:lnTo>
                  <a:pt x="339398" y="0"/>
                </a:lnTo>
                <a:close/>
              </a:path>
              <a:path w="360679" h="781050">
                <a:moveTo>
                  <a:pt x="331256" y="35958"/>
                </a:moveTo>
                <a:lnTo>
                  <a:pt x="307280" y="35958"/>
                </a:lnTo>
                <a:lnTo>
                  <a:pt x="336468" y="48124"/>
                </a:lnTo>
                <a:lnTo>
                  <a:pt x="311389" y="66635"/>
                </a:lnTo>
                <a:lnTo>
                  <a:pt x="316269" y="103060"/>
                </a:lnTo>
                <a:lnTo>
                  <a:pt x="342318" y="40568"/>
                </a:lnTo>
                <a:lnTo>
                  <a:pt x="331256" y="35958"/>
                </a:lnTo>
                <a:close/>
              </a:path>
              <a:path w="360679" h="781050">
                <a:moveTo>
                  <a:pt x="308527" y="26485"/>
                </a:moveTo>
                <a:lnTo>
                  <a:pt x="283081" y="87531"/>
                </a:lnTo>
                <a:lnTo>
                  <a:pt x="311389" y="66635"/>
                </a:lnTo>
                <a:lnTo>
                  <a:pt x="307280" y="35958"/>
                </a:lnTo>
                <a:lnTo>
                  <a:pt x="331256" y="35958"/>
                </a:lnTo>
                <a:lnTo>
                  <a:pt x="308527" y="26485"/>
                </a:lnTo>
                <a:close/>
              </a:path>
              <a:path w="360679" h="781050">
                <a:moveTo>
                  <a:pt x="307280" y="35958"/>
                </a:moveTo>
                <a:lnTo>
                  <a:pt x="311389" y="66635"/>
                </a:lnTo>
                <a:lnTo>
                  <a:pt x="336468" y="48124"/>
                </a:lnTo>
                <a:lnTo>
                  <a:pt x="307280" y="35958"/>
                </a:lnTo>
                <a:close/>
              </a:path>
            </a:pathLst>
          </a:custGeom>
          <a:solidFill>
            <a:srgbClr val="FFFFFF"/>
          </a:solidFill>
        </p:spPr>
        <p:txBody>
          <a:bodyPr wrap="square" lIns="0" tIns="0" rIns="0" bIns="0" rtlCol="0"/>
          <a:lstStyle/>
          <a:p>
            <a:endParaRPr/>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165"/>
              </a:lnSpc>
            </a:pPr>
            <a:r>
              <a:rPr spc="-35" dirty="0"/>
              <a:t>O</a:t>
            </a:r>
            <a:r>
              <a:rPr spc="-30" dirty="0"/>
              <a:t>pen</a:t>
            </a:r>
            <a:r>
              <a:rPr spc="-35" dirty="0"/>
              <a:t>G</a:t>
            </a:r>
            <a:r>
              <a:rPr dirty="0"/>
              <a:t>L</a:t>
            </a:r>
            <a:r>
              <a:rPr spc="-165" dirty="0"/>
              <a:t> </a:t>
            </a:r>
            <a:r>
              <a:rPr spc="-25" dirty="0"/>
              <a:t>L</a:t>
            </a:r>
            <a:r>
              <a:rPr spc="-10" dirty="0"/>
              <a:t>i</a:t>
            </a:r>
            <a:r>
              <a:rPr spc="-25" dirty="0"/>
              <a:t>b</a:t>
            </a:r>
            <a:r>
              <a:rPr spc="-15" dirty="0"/>
              <a:t>r</a:t>
            </a:r>
            <a:r>
              <a:rPr spc="-25" dirty="0"/>
              <a:t>a</a:t>
            </a:r>
            <a:r>
              <a:rPr spc="-15" dirty="0"/>
              <a:t>r</a:t>
            </a:r>
            <a:r>
              <a:rPr dirty="0"/>
              <a:t>y</a:t>
            </a:r>
            <a:r>
              <a:rPr spc="-35" dirty="0"/>
              <a:t> </a:t>
            </a:r>
            <a:r>
              <a:rPr spc="-65" dirty="0"/>
              <a:t>O</a:t>
            </a:r>
            <a:r>
              <a:rPr spc="-30" dirty="0"/>
              <a:t>rgan</a:t>
            </a:r>
            <a:r>
              <a:rPr spc="-10" dirty="0"/>
              <a:t>i</a:t>
            </a:r>
            <a:r>
              <a:rPr spc="-20" dirty="0"/>
              <a:t>z</a:t>
            </a:r>
            <a:r>
              <a:rPr spc="-30" dirty="0"/>
              <a:t>a</a:t>
            </a:r>
            <a:r>
              <a:rPr spc="-25" dirty="0"/>
              <a:t>t</a:t>
            </a:r>
            <a:r>
              <a:rPr spc="-10" dirty="0"/>
              <a:t>i</a:t>
            </a:r>
            <a:r>
              <a:rPr spc="-30" dirty="0"/>
              <a:t>o</a:t>
            </a:r>
            <a:r>
              <a:rPr dirty="0"/>
              <a:t>n</a:t>
            </a:r>
          </a:p>
        </p:txBody>
      </p:sp>
      <p:sp>
        <p:nvSpPr>
          <p:cNvPr id="3" name="object 3"/>
          <p:cNvSpPr txBox="1">
            <a:spLocks noGrp="1"/>
          </p:cNvSpPr>
          <p:nvPr>
            <p:ph type="body" idx="1"/>
          </p:nvPr>
        </p:nvSpPr>
        <p:spPr>
          <a:xfrm>
            <a:off x="457200" y="2009166"/>
            <a:ext cx="9296400" cy="2326855"/>
          </a:xfrm>
          <a:prstGeom prst="rect">
            <a:avLst/>
          </a:prstGeom>
        </p:spPr>
        <p:txBody>
          <a:bodyPr vert="horz" wrap="square" lIns="0" tIns="0" rIns="0" bIns="0" rtlCol="0">
            <a:spAutoFit/>
          </a:bodyPr>
          <a:lstStyle/>
          <a:p>
            <a:pPr marL="343535" indent="-330835">
              <a:lnSpc>
                <a:spcPct val="100000"/>
              </a:lnSpc>
              <a:buClr>
                <a:srgbClr val="FFFFFF"/>
              </a:buClr>
              <a:buFont typeface="Arial"/>
              <a:buChar char="•"/>
              <a:tabLst>
                <a:tab pos="321310" algn="l"/>
              </a:tabLst>
            </a:pPr>
            <a:r>
              <a:rPr sz="2700" b="1" spc="-40" dirty="0">
                <a:latin typeface="Arial"/>
                <a:cs typeface="Arial"/>
              </a:rPr>
              <a:t>G</a:t>
            </a:r>
            <a:r>
              <a:rPr sz="2700" b="1" spc="-20" dirty="0">
                <a:latin typeface="Arial"/>
                <a:cs typeface="Arial"/>
              </a:rPr>
              <a:t>L</a:t>
            </a:r>
            <a:r>
              <a:rPr sz="2700" b="1" spc="-60" dirty="0">
                <a:latin typeface="Arial"/>
                <a:cs typeface="Arial"/>
              </a:rPr>
              <a:t> </a:t>
            </a:r>
            <a:r>
              <a:rPr sz="2700" spc="-10" dirty="0"/>
              <a:t>(</a:t>
            </a:r>
            <a:r>
              <a:rPr sz="2700" spc="-40" dirty="0"/>
              <a:t>G</a:t>
            </a:r>
            <a:r>
              <a:rPr sz="2700" dirty="0"/>
              <a:t>r</a:t>
            </a:r>
            <a:r>
              <a:rPr sz="2700" spc="-5" dirty="0"/>
              <a:t>aph</a:t>
            </a:r>
            <a:r>
              <a:rPr sz="2700" dirty="0"/>
              <a:t>i</a:t>
            </a:r>
            <a:r>
              <a:rPr sz="2700" spc="-5" dirty="0"/>
              <a:t>c</a:t>
            </a:r>
            <a:r>
              <a:rPr sz="2700" dirty="0"/>
              <a:t>s</a:t>
            </a:r>
            <a:r>
              <a:rPr sz="2700" spc="-15" dirty="0"/>
              <a:t> </a:t>
            </a:r>
            <a:r>
              <a:rPr sz="2700" spc="-5" dirty="0"/>
              <a:t>L</a:t>
            </a:r>
            <a:r>
              <a:rPr sz="2700" dirty="0"/>
              <a:t>i</a:t>
            </a:r>
            <a:r>
              <a:rPr sz="2700" spc="-5" dirty="0"/>
              <a:t>b</a:t>
            </a:r>
            <a:r>
              <a:rPr sz="2700" dirty="0"/>
              <a:t>r</a:t>
            </a:r>
            <a:r>
              <a:rPr sz="2700" spc="-5" dirty="0"/>
              <a:t>a</a:t>
            </a:r>
            <a:r>
              <a:rPr sz="2700" dirty="0"/>
              <a:t>r</a:t>
            </a:r>
            <a:r>
              <a:rPr sz="2700" spc="-5" dirty="0"/>
              <a:t>y</a:t>
            </a:r>
            <a:r>
              <a:rPr sz="2700" spc="-10" dirty="0"/>
              <a:t>):</a:t>
            </a:r>
            <a:r>
              <a:rPr sz="2700" spc="-15" dirty="0"/>
              <a:t> </a:t>
            </a:r>
            <a:r>
              <a:rPr sz="2700" spc="-5" dirty="0"/>
              <a:t>co</a:t>
            </a:r>
            <a:r>
              <a:rPr sz="2700" dirty="0"/>
              <a:t>re</a:t>
            </a:r>
            <a:r>
              <a:rPr sz="2700" spc="-10" dirty="0"/>
              <a:t> </a:t>
            </a:r>
            <a:r>
              <a:rPr sz="2700" spc="-5" dirty="0"/>
              <a:t>g</a:t>
            </a:r>
            <a:r>
              <a:rPr sz="2700" dirty="0"/>
              <a:t>r</a:t>
            </a:r>
            <a:r>
              <a:rPr sz="2700" spc="-5" dirty="0"/>
              <a:t>aph</a:t>
            </a:r>
            <a:r>
              <a:rPr sz="2700" dirty="0"/>
              <a:t>i</a:t>
            </a:r>
            <a:r>
              <a:rPr sz="2700" spc="-5" dirty="0"/>
              <a:t>c</a:t>
            </a:r>
            <a:r>
              <a:rPr sz="2700" dirty="0"/>
              <a:t>s</a:t>
            </a:r>
            <a:r>
              <a:rPr sz="2700" spc="-15" dirty="0"/>
              <a:t> </a:t>
            </a:r>
            <a:r>
              <a:rPr sz="2700" spc="-5" dirty="0"/>
              <a:t>capab</a:t>
            </a:r>
            <a:r>
              <a:rPr sz="2700" dirty="0"/>
              <a:t>ili</a:t>
            </a:r>
            <a:r>
              <a:rPr sz="2700" spc="-10" dirty="0"/>
              <a:t>t</a:t>
            </a:r>
            <a:r>
              <a:rPr sz="2700" dirty="0"/>
              <a:t>i</a:t>
            </a:r>
            <a:r>
              <a:rPr sz="2700" spc="-5" dirty="0"/>
              <a:t>e</a:t>
            </a:r>
            <a:r>
              <a:rPr sz="2700" dirty="0"/>
              <a:t>s</a:t>
            </a:r>
          </a:p>
          <a:p>
            <a:pPr marL="320675" indent="-307975">
              <a:lnSpc>
                <a:spcPct val="100000"/>
              </a:lnSpc>
              <a:spcBef>
                <a:spcPts val="165"/>
              </a:spcBef>
              <a:buClr>
                <a:srgbClr val="FFFFFF"/>
              </a:buClr>
              <a:buFont typeface="Arial"/>
              <a:buChar char="•"/>
              <a:tabLst>
                <a:tab pos="321310" algn="l"/>
              </a:tabLst>
            </a:pPr>
            <a:r>
              <a:rPr sz="2700" b="1" spc="-40" dirty="0">
                <a:latin typeface="Arial"/>
                <a:cs typeface="Arial"/>
              </a:rPr>
              <a:t>G</a:t>
            </a:r>
            <a:r>
              <a:rPr sz="2700" b="1" spc="-25" dirty="0">
                <a:latin typeface="Arial"/>
                <a:cs typeface="Arial"/>
              </a:rPr>
              <a:t>L</a:t>
            </a:r>
            <a:r>
              <a:rPr sz="2700" b="1" spc="-5" dirty="0">
                <a:latin typeface="Arial"/>
                <a:cs typeface="Arial"/>
              </a:rPr>
              <a:t>U</a:t>
            </a:r>
            <a:r>
              <a:rPr sz="2700" b="1" spc="-20" dirty="0">
                <a:latin typeface="Arial"/>
                <a:cs typeface="Arial"/>
              </a:rPr>
              <a:t>T</a:t>
            </a:r>
            <a:r>
              <a:rPr sz="2700" b="1" spc="-10" dirty="0">
                <a:latin typeface="Arial"/>
                <a:cs typeface="Arial"/>
              </a:rPr>
              <a:t> </a:t>
            </a:r>
            <a:r>
              <a:rPr sz="2700" spc="-10" dirty="0"/>
              <a:t>(</a:t>
            </a:r>
            <a:r>
              <a:rPr sz="2700" spc="-40" dirty="0"/>
              <a:t>O</a:t>
            </a:r>
            <a:r>
              <a:rPr sz="2700" spc="-5" dirty="0"/>
              <a:t>pen</a:t>
            </a:r>
            <a:r>
              <a:rPr sz="2700" spc="-40" dirty="0"/>
              <a:t>G</a:t>
            </a:r>
            <a:r>
              <a:rPr sz="2700" dirty="0"/>
              <a:t>L</a:t>
            </a:r>
            <a:r>
              <a:rPr sz="2700" spc="-100" dirty="0"/>
              <a:t> </a:t>
            </a:r>
            <a:r>
              <a:rPr sz="2700" spc="-5" dirty="0"/>
              <a:t>U</a:t>
            </a:r>
            <a:r>
              <a:rPr sz="2700" spc="-10" dirty="0"/>
              <a:t>t</a:t>
            </a:r>
            <a:r>
              <a:rPr sz="2700" dirty="0"/>
              <a:t>ili</a:t>
            </a:r>
            <a:r>
              <a:rPr sz="2700" spc="-20" dirty="0"/>
              <a:t>t</a:t>
            </a:r>
            <a:r>
              <a:rPr sz="2700" dirty="0"/>
              <a:t>y</a:t>
            </a:r>
            <a:r>
              <a:rPr sz="2700" spc="-60" dirty="0"/>
              <a:t> </a:t>
            </a:r>
            <a:r>
              <a:rPr sz="2700" spc="-305" dirty="0"/>
              <a:t>T</a:t>
            </a:r>
            <a:r>
              <a:rPr sz="2700" spc="-5" dirty="0"/>
              <a:t>oo</a:t>
            </a:r>
            <a:r>
              <a:rPr sz="2700" dirty="0"/>
              <a:t>l</a:t>
            </a:r>
            <a:r>
              <a:rPr sz="2700" spc="-10" dirty="0"/>
              <a:t>k</a:t>
            </a:r>
            <a:r>
              <a:rPr sz="2700" dirty="0"/>
              <a:t>i</a:t>
            </a:r>
            <a:r>
              <a:rPr sz="2700" spc="-20" dirty="0"/>
              <a:t>t</a:t>
            </a:r>
            <a:r>
              <a:rPr sz="2700" dirty="0"/>
              <a:t>)</a:t>
            </a:r>
            <a:r>
              <a:rPr sz="2700" spc="-10" dirty="0"/>
              <a:t>:</a:t>
            </a:r>
            <a:r>
              <a:rPr sz="2700" spc="-15" dirty="0"/>
              <a:t> </a:t>
            </a:r>
            <a:r>
              <a:rPr sz="2700" dirty="0"/>
              <a:t>input</a:t>
            </a:r>
            <a:r>
              <a:rPr sz="2700" spc="-15" dirty="0"/>
              <a:t> </a:t>
            </a:r>
            <a:r>
              <a:rPr sz="2700" dirty="0"/>
              <a:t>and</a:t>
            </a:r>
            <a:r>
              <a:rPr sz="2700" spc="-10" dirty="0"/>
              <a:t> </a:t>
            </a:r>
            <a:r>
              <a:rPr sz="2700" spc="-5" dirty="0"/>
              <a:t>w</a:t>
            </a:r>
            <a:r>
              <a:rPr sz="2700" dirty="0"/>
              <a:t>indo</a:t>
            </a:r>
            <a:r>
              <a:rPr sz="2700" spc="-5" dirty="0"/>
              <a:t>w</a:t>
            </a:r>
            <a:r>
              <a:rPr sz="2700" dirty="0"/>
              <a:t>ing</a:t>
            </a:r>
          </a:p>
          <a:p>
            <a:pPr marL="343535" marR="329565" indent="-330835">
              <a:lnSpc>
                <a:spcPts val="3820"/>
              </a:lnSpc>
              <a:spcBef>
                <a:spcPts val="195"/>
              </a:spcBef>
              <a:buClr>
                <a:srgbClr val="FFFFFF"/>
              </a:buClr>
              <a:buFont typeface="Arial"/>
              <a:buChar char="•"/>
              <a:tabLst>
                <a:tab pos="321310" algn="l"/>
              </a:tabLst>
            </a:pPr>
            <a:r>
              <a:rPr sz="2700" b="1" spc="-40" dirty="0">
                <a:latin typeface="Arial"/>
                <a:cs typeface="Arial"/>
              </a:rPr>
              <a:t>G</a:t>
            </a:r>
            <a:r>
              <a:rPr sz="2700" b="1" spc="-25" dirty="0">
                <a:latin typeface="Arial"/>
                <a:cs typeface="Arial"/>
              </a:rPr>
              <a:t>L</a:t>
            </a:r>
            <a:r>
              <a:rPr sz="2700" b="1" dirty="0">
                <a:latin typeface="Arial"/>
                <a:cs typeface="Arial"/>
              </a:rPr>
              <a:t>U</a:t>
            </a:r>
            <a:r>
              <a:rPr sz="2700" b="1" spc="-10" dirty="0">
                <a:latin typeface="Arial"/>
                <a:cs typeface="Arial"/>
              </a:rPr>
              <a:t> </a:t>
            </a:r>
            <a:r>
              <a:rPr sz="2700" spc="-10" dirty="0"/>
              <a:t>(</a:t>
            </a:r>
            <a:r>
              <a:rPr sz="2700" spc="-40" dirty="0"/>
              <a:t>O</a:t>
            </a:r>
            <a:r>
              <a:rPr sz="2700" spc="-5" dirty="0"/>
              <a:t>pen</a:t>
            </a:r>
            <a:r>
              <a:rPr sz="2700" spc="-40" dirty="0"/>
              <a:t>G</a:t>
            </a:r>
            <a:r>
              <a:rPr sz="2700" dirty="0"/>
              <a:t>L</a:t>
            </a:r>
            <a:r>
              <a:rPr sz="2700" spc="-100" dirty="0"/>
              <a:t> </a:t>
            </a:r>
            <a:r>
              <a:rPr sz="2700" spc="-5" dirty="0"/>
              <a:t>U</a:t>
            </a:r>
            <a:r>
              <a:rPr sz="2700" spc="-10" dirty="0"/>
              <a:t>t</a:t>
            </a:r>
            <a:r>
              <a:rPr sz="2700" dirty="0"/>
              <a:t>ili</a:t>
            </a:r>
            <a:r>
              <a:rPr sz="2700" spc="-20" dirty="0"/>
              <a:t>t</a:t>
            </a:r>
            <a:r>
              <a:rPr sz="2700" dirty="0"/>
              <a:t>y</a:t>
            </a:r>
            <a:r>
              <a:rPr sz="2700" spc="-15" dirty="0"/>
              <a:t> </a:t>
            </a:r>
            <a:r>
              <a:rPr sz="2700" spc="-5" dirty="0"/>
              <a:t>Lib</a:t>
            </a:r>
            <a:r>
              <a:rPr sz="2700" dirty="0"/>
              <a:t>r</a:t>
            </a:r>
            <a:r>
              <a:rPr sz="2700" spc="-5" dirty="0"/>
              <a:t>a</a:t>
            </a:r>
            <a:r>
              <a:rPr sz="2700" dirty="0"/>
              <a:t>r</a:t>
            </a:r>
            <a:r>
              <a:rPr sz="2700" spc="-10" dirty="0"/>
              <a:t>y; c</a:t>
            </a:r>
            <a:r>
              <a:rPr sz="2700" spc="-5" dirty="0"/>
              <a:t>ompatibilit</a:t>
            </a:r>
            <a:r>
              <a:rPr sz="2700" dirty="0"/>
              <a:t>y</a:t>
            </a:r>
            <a:r>
              <a:rPr sz="2700" spc="-15" dirty="0"/>
              <a:t> </a:t>
            </a:r>
            <a:r>
              <a:rPr sz="2700" spc="-5" dirty="0"/>
              <a:t>p</a:t>
            </a:r>
            <a:r>
              <a:rPr sz="2700" dirty="0"/>
              <a:t>r</a:t>
            </a:r>
            <a:r>
              <a:rPr sz="2700" spc="-5" dirty="0"/>
              <a:t>ofil</a:t>
            </a:r>
            <a:r>
              <a:rPr sz="2700" dirty="0"/>
              <a:t>e</a:t>
            </a:r>
            <a:r>
              <a:rPr sz="2700" spc="-5" dirty="0"/>
              <a:t> onl</a:t>
            </a:r>
            <a:r>
              <a:rPr sz="2700" spc="-10" dirty="0"/>
              <a:t>y</a:t>
            </a:r>
            <a:r>
              <a:rPr sz="2700" dirty="0"/>
              <a:t>)</a:t>
            </a:r>
            <a:r>
              <a:rPr sz="2700" spc="-10" dirty="0"/>
              <a:t>: </a:t>
            </a:r>
            <a:r>
              <a:rPr sz="2700" spc="-5" dirty="0"/>
              <a:t>utilitie</a:t>
            </a:r>
            <a:r>
              <a:rPr sz="2700" dirty="0"/>
              <a:t>s</a:t>
            </a:r>
            <a:r>
              <a:rPr sz="2700" spc="-15" dirty="0"/>
              <a:t> </a:t>
            </a:r>
            <a:r>
              <a:rPr sz="2700" spc="-5" dirty="0"/>
              <a:t>o</a:t>
            </a:r>
            <a:r>
              <a:rPr sz="2700" dirty="0"/>
              <a:t>n</a:t>
            </a:r>
            <a:r>
              <a:rPr sz="2700" spc="-5" dirty="0"/>
              <a:t> </a:t>
            </a:r>
            <a:r>
              <a:rPr sz="2700" spc="-15" dirty="0"/>
              <a:t>t</a:t>
            </a:r>
            <a:r>
              <a:rPr sz="2700" spc="-5" dirty="0"/>
              <a:t>o</a:t>
            </a:r>
            <a:r>
              <a:rPr sz="2700" dirty="0"/>
              <a:t>p</a:t>
            </a:r>
            <a:r>
              <a:rPr sz="2700" spc="-5" dirty="0"/>
              <a:t> o</a:t>
            </a:r>
            <a:r>
              <a:rPr sz="2700" dirty="0"/>
              <a:t>f</a:t>
            </a:r>
            <a:r>
              <a:rPr sz="2700" spc="-10" dirty="0"/>
              <a:t> </a:t>
            </a:r>
            <a:r>
              <a:rPr sz="2700" spc="-35" dirty="0"/>
              <a:t>G</a:t>
            </a:r>
            <a:r>
              <a:rPr sz="2700" dirty="0"/>
              <a:t>L</a:t>
            </a:r>
            <a:endParaRPr lang="en-US" sz="2700" dirty="0"/>
          </a:p>
          <a:p>
            <a:pPr marL="343535" marR="329565" indent="-330835">
              <a:lnSpc>
                <a:spcPts val="3820"/>
              </a:lnSpc>
              <a:spcBef>
                <a:spcPts val="195"/>
              </a:spcBef>
              <a:buClr>
                <a:srgbClr val="FFFFFF"/>
              </a:buClr>
              <a:buFont typeface="Arial"/>
              <a:buChar char="•"/>
              <a:tabLst>
                <a:tab pos="321310" algn="l"/>
              </a:tabLst>
            </a:pPr>
            <a:r>
              <a:rPr lang="en-US" sz="2700" b="1" spc="-40" dirty="0"/>
              <a:t>G</a:t>
            </a:r>
            <a:r>
              <a:rPr lang="en-US" sz="2700" b="1" spc="-25" dirty="0"/>
              <a:t>L</a:t>
            </a:r>
            <a:r>
              <a:rPr lang="en-US" sz="2700" b="1" spc="-35" dirty="0"/>
              <a:t>E</a:t>
            </a:r>
            <a:r>
              <a:rPr lang="en-US" sz="2700" b="1" spc="-30" dirty="0"/>
              <a:t>W</a:t>
            </a:r>
            <a:r>
              <a:rPr lang="en-US" sz="2700" b="1" spc="-20" dirty="0"/>
              <a:t> </a:t>
            </a:r>
            <a:r>
              <a:rPr lang="en-US" sz="2700" dirty="0"/>
              <a:t>(</a:t>
            </a:r>
            <a:r>
              <a:rPr lang="en-US" sz="2700" spc="-15" dirty="0"/>
              <a:t>E</a:t>
            </a:r>
            <a:r>
              <a:rPr lang="en-US" sz="2700" spc="-5" dirty="0"/>
              <a:t>x</a:t>
            </a:r>
            <a:r>
              <a:rPr lang="en-US" sz="2700" spc="-20" dirty="0"/>
              <a:t>t</a:t>
            </a:r>
            <a:r>
              <a:rPr lang="en-US" sz="2700" spc="-5" dirty="0"/>
              <a:t>ens</a:t>
            </a:r>
            <a:r>
              <a:rPr lang="en-US" sz="2700" dirty="0"/>
              <a:t>i</a:t>
            </a:r>
            <a:r>
              <a:rPr lang="en-US" sz="2700" spc="-5" dirty="0"/>
              <a:t>o</a:t>
            </a:r>
            <a:r>
              <a:rPr lang="en-US" sz="2700" dirty="0"/>
              <a:t>n</a:t>
            </a:r>
            <a:r>
              <a:rPr lang="en-US" sz="2700" spc="-10" dirty="0"/>
              <a:t> </a:t>
            </a:r>
            <a:r>
              <a:rPr lang="en-US" sz="2700" spc="-95" dirty="0"/>
              <a:t>W</a:t>
            </a:r>
            <a:r>
              <a:rPr lang="en-US" sz="2700" dirty="0"/>
              <a:t>r</a:t>
            </a:r>
            <a:r>
              <a:rPr lang="en-US" sz="2700" spc="-5" dirty="0"/>
              <a:t>ang</a:t>
            </a:r>
            <a:r>
              <a:rPr lang="en-US" sz="2700" dirty="0"/>
              <a:t>l</a:t>
            </a:r>
            <a:r>
              <a:rPr lang="en-US" sz="2700" spc="-5" dirty="0"/>
              <a:t>e</a:t>
            </a:r>
            <a:r>
              <a:rPr lang="en-US" sz="2700" spc="-10" dirty="0"/>
              <a:t>r):</a:t>
            </a:r>
            <a:r>
              <a:rPr lang="en-US" sz="2700" spc="-15" dirty="0"/>
              <a:t> </a:t>
            </a:r>
            <a:r>
              <a:rPr lang="en-US" sz="2700" dirty="0"/>
              <a:t>r</a:t>
            </a:r>
            <a:r>
              <a:rPr lang="en-US" sz="2700" spc="-5" dirty="0"/>
              <a:t>emove</a:t>
            </a:r>
            <a:r>
              <a:rPr lang="en-US" sz="2700" dirty="0"/>
              <a:t>s</a:t>
            </a:r>
            <a:r>
              <a:rPr lang="en-US" sz="2700" spc="-15" dirty="0"/>
              <a:t> </a:t>
            </a:r>
            <a:r>
              <a:rPr lang="en-US" sz="2700" spc="-40" dirty="0"/>
              <a:t>O</a:t>
            </a:r>
            <a:r>
              <a:rPr lang="en-US" sz="2700" dirty="0"/>
              <a:t>S</a:t>
            </a:r>
            <a:r>
              <a:rPr lang="en-US" sz="2700" spc="-20" dirty="0"/>
              <a:t> </a:t>
            </a:r>
            <a:r>
              <a:rPr lang="en-US" sz="2700" spc="-5" dirty="0"/>
              <a:t>dependenc</a:t>
            </a:r>
            <a:r>
              <a:rPr lang="en-US" sz="2700" dirty="0"/>
              <a:t>i</a:t>
            </a:r>
            <a:r>
              <a:rPr lang="en-US" sz="2700" spc="-5" dirty="0"/>
              <a:t>e</a:t>
            </a:r>
            <a:r>
              <a:rPr lang="en-US" sz="2700" dirty="0"/>
              <a:t>s</a:t>
            </a:r>
          </a:p>
        </p:txBody>
      </p:sp>
      <p:grpSp>
        <p:nvGrpSpPr>
          <p:cNvPr id="37" name="Group 36">
            <a:extLst>
              <a:ext uri="{FF2B5EF4-FFF2-40B4-BE49-F238E27FC236}">
                <a16:creationId xmlns:a16="http://schemas.microsoft.com/office/drawing/2014/main" id="{491AB5B7-CFDA-118A-CEDB-06009EA3CBE7}"/>
              </a:ext>
            </a:extLst>
          </p:cNvPr>
          <p:cNvGrpSpPr/>
          <p:nvPr/>
        </p:nvGrpSpPr>
        <p:grpSpPr>
          <a:xfrm>
            <a:off x="556587" y="5287003"/>
            <a:ext cx="1727835" cy="1330960"/>
            <a:chOff x="556587" y="5287003"/>
            <a:chExt cx="1727835" cy="1330960"/>
          </a:xfrm>
        </p:grpSpPr>
        <p:sp>
          <p:nvSpPr>
            <p:cNvPr id="4" name="object 4"/>
            <p:cNvSpPr/>
            <p:nvPr/>
          </p:nvSpPr>
          <p:spPr>
            <a:xfrm>
              <a:off x="556587" y="5287003"/>
              <a:ext cx="1727835" cy="1330960"/>
            </a:xfrm>
            <a:custGeom>
              <a:avLst/>
              <a:gdLst/>
              <a:ahLst/>
              <a:cxnLst/>
              <a:rect l="l" t="t" r="r" b="b"/>
              <a:pathLst>
                <a:path w="1727835" h="1330959">
                  <a:moveTo>
                    <a:pt x="0" y="0"/>
                  </a:moveTo>
                  <a:lnTo>
                    <a:pt x="1727323" y="0"/>
                  </a:lnTo>
                  <a:lnTo>
                    <a:pt x="1727323" y="1330681"/>
                  </a:lnTo>
                  <a:lnTo>
                    <a:pt x="0" y="1330681"/>
                  </a:lnTo>
                  <a:lnTo>
                    <a:pt x="0" y="0"/>
                  </a:lnTo>
                  <a:close/>
                </a:path>
              </a:pathLst>
            </a:custGeom>
            <a:ln w="9151">
              <a:solidFill>
                <a:srgbClr val="FFFFFF"/>
              </a:solidFill>
            </a:ln>
          </p:spPr>
          <p:txBody>
            <a:bodyPr wrap="square" lIns="0" tIns="0" rIns="0" bIns="0" rtlCol="0"/>
            <a:lstStyle/>
            <a:p>
              <a:endParaRPr/>
            </a:p>
          </p:txBody>
        </p:sp>
        <p:sp>
          <p:nvSpPr>
            <p:cNvPr id="5" name="object 5"/>
            <p:cNvSpPr txBox="1"/>
            <p:nvPr/>
          </p:nvSpPr>
          <p:spPr>
            <a:xfrm>
              <a:off x="631748" y="5367801"/>
              <a:ext cx="1559560" cy="1194435"/>
            </a:xfrm>
            <a:prstGeom prst="rect">
              <a:avLst/>
            </a:prstGeom>
          </p:spPr>
          <p:txBody>
            <a:bodyPr vert="horz" wrap="square" lIns="0" tIns="0" rIns="0" bIns="0" rtlCol="0">
              <a:spAutoFit/>
            </a:bodyPr>
            <a:lstStyle/>
            <a:p>
              <a:pPr marL="12700" marR="5080">
                <a:lnSpc>
                  <a:spcPct val="100400"/>
                </a:lnSpc>
              </a:pPr>
              <a:r>
                <a:rPr sz="2700" spc="-10" dirty="0">
                  <a:solidFill>
                    <a:srgbClr val="FFFFFF"/>
                  </a:solidFill>
                  <a:latin typeface="Calibri"/>
                  <a:cs typeface="Calibri"/>
                </a:rPr>
                <a:t>O</a:t>
              </a:r>
              <a:r>
                <a:rPr sz="2700" dirty="0">
                  <a:solidFill>
                    <a:srgbClr val="FFFFFF"/>
                  </a:solidFill>
                  <a:latin typeface="Calibri"/>
                  <a:cs typeface="Calibri"/>
                </a:rPr>
                <a:t>p</a:t>
              </a:r>
              <a:r>
                <a:rPr sz="2700" spc="-30" dirty="0">
                  <a:solidFill>
                    <a:srgbClr val="FFFFFF"/>
                  </a:solidFill>
                  <a:latin typeface="Calibri"/>
                  <a:cs typeface="Calibri"/>
                </a:rPr>
                <a:t>e</a:t>
              </a:r>
              <a:r>
                <a:rPr sz="2700" dirty="0">
                  <a:solidFill>
                    <a:srgbClr val="FFFFFF"/>
                  </a:solidFill>
                  <a:latin typeface="Calibri"/>
                  <a:cs typeface="Calibri"/>
                </a:rPr>
                <a:t>n</a:t>
              </a:r>
              <a:r>
                <a:rPr sz="2700" spc="-10" dirty="0">
                  <a:solidFill>
                    <a:srgbClr val="FFFFFF"/>
                  </a:solidFill>
                  <a:latin typeface="Calibri"/>
                  <a:cs typeface="Calibri"/>
                </a:rPr>
                <a:t>GL a</a:t>
              </a:r>
              <a:r>
                <a:rPr sz="2700" spc="-5" dirty="0">
                  <a:solidFill>
                    <a:srgbClr val="FFFFFF"/>
                  </a:solidFill>
                  <a:latin typeface="Calibri"/>
                  <a:cs typeface="Calibri"/>
                </a:rPr>
                <a:t>pp</a:t>
              </a:r>
              <a:r>
                <a:rPr sz="2700" spc="-10" dirty="0">
                  <a:solidFill>
                    <a:srgbClr val="FFFFFF"/>
                  </a:solidFill>
                  <a:latin typeface="Calibri"/>
                  <a:cs typeface="Calibri"/>
                </a:rPr>
                <a:t>li</a:t>
              </a:r>
              <a:r>
                <a:rPr sz="2700" spc="-40" dirty="0">
                  <a:solidFill>
                    <a:srgbClr val="FFFFFF"/>
                  </a:solidFill>
                  <a:latin typeface="Calibri"/>
                  <a:cs typeface="Calibri"/>
                </a:rPr>
                <a:t>c</a:t>
              </a:r>
              <a:r>
                <a:rPr sz="2700" spc="-35" dirty="0">
                  <a:solidFill>
                    <a:srgbClr val="FFFFFF"/>
                  </a:solidFill>
                  <a:latin typeface="Calibri"/>
                  <a:cs typeface="Calibri"/>
                </a:rPr>
                <a:t>a</a:t>
              </a:r>
              <a:r>
                <a:rPr sz="2700" spc="-15" dirty="0">
                  <a:solidFill>
                    <a:srgbClr val="FFFFFF"/>
                  </a:solidFill>
                  <a:latin typeface="Calibri"/>
                  <a:cs typeface="Calibri"/>
                </a:rPr>
                <a:t>t</a:t>
              </a:r>
              <a:r>
                <a:rPr sz="2700" spc="-10" dirty="0">
                  <a:solidFill>
                    <a:srgbClr val="FFFFFF"/>
                  </a:solidFill>
                  <a:latin typeface="Calibri"/>
                  <a:cs typeface="Calibri"/>
                </a:rPr>
                <a:t>io</a:t>
              </a:r>
              <a:r>
                <a:rPr sz="2700" dirty="0">
                  <a:solidFill>
                    <a:srgbClr val="FFFFFF"/>
                  </a:solidFill>
                  <a:latin typeface="Calibri"/>
                  <a:cs typeface="Calibri"/>
                </a:rPr>
                <a:t>n </a:t>
              </a:r>
              <a:r>
                <a:rPr sz="2700" spc="-5" dirty="0">
                  <a:solidFill>
                    <a:srgbClr val="FFFFFF"/>
                  </a:solidFill>
                  <a:latin typeface="Calibri"/>
                  <a:cs typeface="Calibri"/>
                </a:rPr>
                <a:t>p</a:t>
              </a:r>
              <a:r>
                <a:rPr sz="2700" spc="-50" dirty="0">
                  <a:solidFill>
                    <a:srgbClr val="FFFFFF"/>
                  </a:solidFill>
                  <a:latin typeface="Calibri"/>
                  <a:cs typeface="Calibri"/>
                </a:rPr>
                <a:t>r</a:t>
              </a:r>
              <a:r>
                <a:rPr sz="2700" spc="-10" dirty="0">
                  <a:solidFill>
                    <a:srgbClr val="FFFFFF"/>
                  </a:solidFill>
                  <a:latin typeface="Calibri"/>
                  <a:cs typeface="Calibri"/>
                </a:rPr>
                <a:t>o</a:t>
              </a:r>
              <a:r>
                <a:rPr sz="2700" spc="-30" dirty="0">
                  <a:solidFill>
                    <a:srgbClr val="FFFFFF"/>
                  </a:solidFill>
                  <a:latin typeface="Calibri"/>
                  <a:cs typeface="Calibri"/>
                </a:rPr>
                <a:t>g</a:t>
              </a:r>
              <a:r>
                <a:rPr sz="2700" spc="-70" dirty="0">
                  <a:solidFill>
                    <a:srgbClr val="FFFFFF"/>
                  </a:solidFill>
                  <a:latin typeface="Calibri"/>
                  <a:cs typeface="Calibri"/>
                </a:rPr>
                <a:t>r</a:t>
              </a:r>
              <a:r>
                <a:rPr sz="2700" spc="-10" dirty="0">
                  <a:solidFill>
                    <a:srgbClr val="FFFFFF"/>
                  </a:solidFill>
                  <a:latin typeface="Calibri"/>
                  <a:cs typeface="Calibri"/>
                </a:rPr>
                <a:t>a</a:t>
              </a:r>
              <a:r>
                <a:rPr sz="2700" spc="-25" dirty="0">
                  <a:solidFill>
                    <a:srgbClr val="FFFFFF"/>
                  </a:solidFill>
                  <a:latin typeface="Calibri"/>
                  <a:cs typeface="Calibri"/>
                </a:rPr>
                <a:t>m</a:t>
              </a:r>
              <a:endParaRPr sz="2700" dirty="0">
                <a:latin typeface="Calibri"/>
                <a:cs typeface="Calibri"/>
              </a:endParaRPr>
            </a:p>
          </p:txBody>
        </p:sp>
      </p:grpSp>
      <p:grpSp>
        <p:nvGrpSpPr>
          <p:cNvPr id="46" name="Group 45">
            <a:extLst>
              <a:ext uri="{FF2B5EF4-FFF2-40B4-BE49-F238E27FC236}">
                <a16:creationId xmlns:a16="http://schemas.microsoft.com/office/drawing/2014/main" id="{86BBDD36-2BE4-B6B3-49A9-2B4C79D87E27}"/>
              </a:ext>
            </a:extLst>
          </p:cNvPr>
          <p:cNvGrpSpPr/>
          <p:nvPr/>
        </p:nvGrpSpPr>
        <p:grpSpPr>
          <a:xfrm>
            <a:off x="4096499" y="5395277"/>
            <a:ext cx="1396365" cy="916940"/>
            <a:chOff x="4096499" y="5395277"/>
            <a:chExt cx="1396365" cy="916940"/>
          </a:xfrm>
        </p:grpSpPr>
        <p:sp>
          <p:nvSpPr>
            <p:cNvPr id="10" name="object 10"/>
            <p:cNvSpPr/>
            <p:nvPr/>
          </p:nvSpPr>
          <p:spPr>
            <a:xfrm>
              <a:off x="4096499" y="5395277"/>
              <a:ext cx="1396365" cy="916940"/>
            </a:xfrm>
            <a:custGeom>
              <a:avLst/>
              <a:gdLst/>
              <a:ahLst/>
              <a:cxnLst/>
              <a:rect l="l" t="t" r="r" b="b"/>
              <a:pathLst>
                <a:path w="1396364" h="916939">
                  <a:moveTo>
                    <a:pt x="0" y="0"/>
                  </a:moveTo>
                  <a:lnTo>
                    <a:pt x="1396119" y="0"/>
                  </a:lnTo>
                  <a:lnTo>
                    <a:pt x="1396119" y="916690"/>
                  </a:lnTo>
                  <a:lnTo>
                    <a:pt x="0" y="916690"/>
                  </a:lnTo>
                  <a:lnTo>
                    <a:pt x="0" y="0"/>
                  </a:lnTo>
                  <a:close/>
                </a:path>
              </a:pathLst>
            </a:custGeom>
            <a:ln w="9151">
              <a:solidFill>
                <a:srgbClr val="FFFFFF"/>
              </a:solidFill>
            </a:ln>
          </p:spPr>
          <p:txBody>
            <a:bodyPr wrap="square" lIns="0" tIns="0" rIns="0" bIns="0" rtlCol="0"/>
            <a:lstStyle/>
            <a:p>
              <a:endParaRPr/>
            </a:p>
          </p:txBody>
        </p:sp>
        <p:sp>
          <p:nvSpPr>
            <p:cNvPr id="11" name="object 11"/>
            <p:cNvSpPr txBox="1"/>
            <p:nvPr/>
          </p:nvSpPr>
          <p:spPr>
            <a:xfrm>
              <a:off x="4171660" y="5477529"/>
              <a:ext cx="1233170" cy="774065"/>
            </a:xfrm>
            <a:prstGeom prst="rect">
              <a:avLst/>
            </a:prstGeom>
          </p:spPr>
          <p:txBody>
            <a:bodyPr vert="horz" wrap="square" lIns="0" tIns="0" rIns="0" bIns="0" rtlCol="0">
              <a:spAutoFit/>
            </a:bodyPr>
            <a:lstStyle/>
            <a:p>
              <a:pPr marL="12700" marR="5080">
                <a:lnSpc>
                  <a:spcPts val="3190"/>
                </a:lnSpc>
              </a:pPr>
              <a:r>
                <a:rPr sz="2700" spc="-30" dirty="0">
                  <a:solidFill>
                    <a:srgbClr val="FFFFFF"/>
                  </a:solidFill>
                  <a:latin typeface="Calibri"/>
                  <a:cs typeface="Calibri"/>
                </a:rPr>
                <a:t>G</a:t>
              </a:r>
              <a:r>
                <a:rPr sz="2700" spc="-75" dirty="0">
                  <a:solidFill>
                    <a:srgbClr val="FFFFFF"/>
                  </a:solidFill>
                  <a:latin typeface="Calibri"/>
                  <a:cs typeface="Calibri"/>
                </a:rPr>
                <a:t>r</a:t>
              </a:r>
              <a:r>
                <a:rPr sz="2700" spc="-10" dirty="0">
                  <a:solidFill>
                    <a:srgbClr val="FFFFFF"/>
                  </a:solidFill>
                  <a:latin typeface="Calibri"/>
                  <a:cs typeface="Calibri"/>
                </a:rPr>
                <a:t>a</a:t>
              </a:r>
              <a:r>
                <a:rPr sz="2700" spc="-5" dirty="0">
                  <a:solidFill>
                    <a:srgbClr val="FFFFFF"/>
                  </a:solidFill>
                  <a:latin typeface="Calibri"/>
                  <a:cs typeface="Calibri"/>
                </a:rPr>
                <a:t>ph</a:t>
              </a:r>
              <a:r>
                <a:rPr sz="2700" spc="-10" dirty="0">
                  <a:solidFill>
                    <a:srgbClr val="FFFFFF"/>
                  </a:solidFill>
                  <a:latin typeface="Calibri"/>
                  <a:cs typeface="Calibri"/>
                </a:rPr>
                <a:t>i</a:t>
              </a:r>
              <a:r>
                <a:rPr sz="2700" spc="-20" dirty="0">
                  <a:solidFill>
                    <a:srgbClr val="FFFFFF"/>
                  </a:solidFill>
                  <a:latin typeface="Calibri"/>
                  <a:cs typeface="Calibri"/>
                </a:rPr>
                <a:t>c</a:t>
              </a:r>
              <a:r>
                <a:rPr sz="2700" dirty="0">
                  <a:solidFill>
                    <a:srgbClr val="FFFFFF"/>
                  </a:solidFill>
                  <a:latin typeface="Calibri"/>
                  <a:cs typeface="Calibri"/>
                </a:rPr>
                <a:t>s </a:t>
              </a:r>
              <a:r>
                <a:rPr sz="2700" spc="-5" dirty="0">
                  <a:solidFill>
                    <a:srgbClr val="FFFFFF"/>
                  </a:solidFill>
                  <a:latin typeface="Calibri"/>
                  <a:cs typeface="Calibri"/>
                </a:rPr>
                <a:t>dr</a:t>
              </a:r>
              <a:r>
                <a:rPr sz="2700" spc="-10" dirty="0">
                  <a:solidFill>
                    <a:srgbClr val="FFFFFF"/>
                  </a:solidFill>
                  <a:latin typeface="Calibri"/>
                  <a:cs typeface="Calibri"/>
                </a:rPr>
                <a:t>i</a:t>
              </a:r>
              <a:r>
                <a:rPr sz="2700" spc="-50" dirty="0">
                  <a:solidFill>
                    <a:srgbClr val="FFFFFF"/>
                  </a:solidFill>
                  <a:latin typeface="Calibri"/>
                  <a:cs typeface="Calibri"/>
                </a:rPr>
                <a:t>v</a:t>
              </a:r>
              <a:r>
                <a:rPr sz="2700" spc="-25" dirty="0">
                  <a:solidFill>
                    <a:srgbClr val="FFFFFF"/>
                  </a:solidFill>
                  <a:latin typeface="Calibri"/>
                  <a:cs typeface="Calibri"/>
                </a:rPr>
                <a:t>e</a:t>
              </a:r>
              <a:r>
                <a:rPr sz="2700" spc="-10" dirty="0">
                  <a:solidFill>
                    <a:srgbClr val="FFFFFF"/>
                  </a:solidFill>
                  <a:latin typeface="Calibri"/>
                  <a:cs typeface="Calibri"/>
                </a:rPr>
                <a:t>r</a:t>
              </a:r>
              <a:endParaRPr sz="2700" dirty="0">
                <a:latin typeface="Calibri"/>
                <a:cs typeface="Calibri"/>
              </a:endParaRPr>
            </a:p>
          </p:txBody>
        </p:sp>
      </p:grpSp>
      <p:grpSp>
        <p:nvGrpSpPr>
          <p:cNvPr id="47" name="Group 46">
            <a:extLst>
              <a:ext uri="{FF2B5EF4-FFF2-40B4-BE49-F238E27FC236}">
                <a16:creationId xmlns:a16="http://schemas.microsoft.com/office/drawing/2014/main" id="{4BC0B289-DAF9-89DE-49F1-800EDC3A6F5F}"/>
              </a:ext>
            </a:extLst>
          </p:cNvPr>
          <p:cNvGrpSpPr/>
          <p:nvPr/>
        </p:nvGrpSpPr>
        <p:grpSpPr>
          <a:xfrm>
            <a:off x="6000153" y="5395277"/>
            <a:ext cx="1396365" cy="916940"/>
            <a:chOff x="6000153" y="5395277"/>
            <a:chExt cx="1396365" cy="916940"/>
          </a:xfrm>
        </p:grpSpPr>
        <p:sp>
          <p:nvSpPr>
            <p:cNvPr id="12" name="object 12"/>
            <p:cNvSpPr/>
            <p:nvPr/>
          </p:nvSpPr>
          <p:spPr>
            <a:xfrm>
              <a:off x="6000153" y="5395277"/>
              <a:ext cx="1396365" cy="916940"/>
            </a:xfrm>
            <a:custGeom>
              <a:avLst/>
              <a:gdLst/>
              <a:ahLst/>
              <a:cxnLst/>
              <a:rect l="l" t="t" r="r" b="b"/>
              <a:pathLst>
                <a:path w="1396365" h="916939">
                  <a:moveTo>
                    <a:pt x="0" y="0"/>
                  </a:moveTo>
                  <a:lnTo>
                    <a:pt x="1396119" y="0"/>
                  </a:lnTo>
                  <a:lnTo>
                    <a:pt x="1396119" y="916690"/>
                  </a:lnTo>
                  <a:lnTo>
                    <a:pt x="0" y="916690"/>
                  </a:lnTo>
                  <a:lnTo>
                    <a:pt x="0" y="0"/>
                  </a:lnTo>
                  <a:close/>
                </a:path>
              </a:pathLst>
            </a:custGeom>
            <a:ln w="9151">
              <a:solidFill>
                <a:srgbClr val="FFFFFF"/>
              </a:solidFill>
            </a:ln>
          </p:spPr>
          <p:txBody>
            <a:bodyPr wrap="square" lIns="0" tIns="0" rIns="0" bIns="0" rtlCol="0"/>
            <a:lstStyle/>
            <a:p>
              <a:endParaRPr/>
            </a:p>
          </p:txBody>
        </p:sp>
        <p:sp>
          <p:nvSpPr>
            <p:cNvPr id="13" name="object 13"/>
            <p:cNvSpPr txBox="1"/>
            <p:nvPr/>
          </p:nvSpPr>
          <p:spPr>
            <a:xfrm>
              <a:off x="6075312" y="5477529"/>
              <a:ext cx="1233170" cy="774065"/>
            </a:xfrm>
            <a:prstGeom prst="rect">
              <a:avLst/>
            </a:prstGeom>
          </p:spPr>
          <p:txBody>
            <a:bodyPr vert="horz" wrap="square" lIns="0" tIns="0" rIns="0" bIns="0" rtlCol="0">
              <a:spAutoFit/>
            </a:bodyPr>
            <a:lstStyle/>
            <a:p>
              <a:pPr marL="12700" marR="5080">
                <a:lnSpc>
                  <a:spcPts val="3190"/>
                </a:lnSpc>
              </a:pPr>
              <a:r>
                <a:rPr sz="2700" spc="-30" dirty="0">
                  <a:solidFill>
                    <a:srgbClr val="FFFFFF"/>
                  </a:solidFill>
                  <a:latin typeface="Calibri"/>
                  <a:cs typeface="Calibri"/>
                </a:rPr>
                <a:t>G</a:t>
              </a:r>
              <a:r>
                <a:rPr sz="2700" spc="-75" dirty="0">
                  <a:solidFill>
                    <a:srgbClr val="FFFFFF"/>
                  </a:solidFill>
                  <a:latin typeface="Calibri"/>
                  <a:cs typeface="Calibri"/>
                </a:rPr>
                <a:t>r</a:t>
              </a:r>
              <a:r>
                <a:rPr sz="2700" spc="-10" dirty="0">
                  <a:solidFill>
                    <a:srgbClr val="FFFFFF"/>
                  </a:solidFill>
                  <a:latin typeface="Calibri"/>
                  <a:cs typeface="Calibri"/>
                </a:rPr>
                <a:t>a</a:t>
              </a:r>
              <a:r>
                <a:rPr sz="2700" spc="-5" dirty="0">
                  <a:solidFill>
                    <a:srgbClr val="FFFFFF"/>
                  </a:solidFill>
                  <a:latin typeface="Calibri"/>
                  <a:cs typeface="Calibri"/>
                </a:rPr>
                <a:t>ph</a:t>
              </a:r>
              <a:r>
                <a:rPr sz="2700" spc="-10" dirty="0">
                  <a:solidFill>
                    <a:srgbClr val="FFFFFF"/>
                  </a:solidFill>
                  <a:latin typeface="Calibri"/>
                  <a:cs typeface="Calibri"/>
                </a:rPr>
                <a:t>i</a:t>
              </a:r>
              <a:r>
                <a:rPr sz="2700" spc="-20" dirty="0">
                  <a:solidFill>
                    <a:srgbClr val="FFFFFF"/>
                  </a:solidFill>
                  <a:latin typeface="Calibri"/>
                  <a:cs typeface="Calibri"/>
                </a:rPr>
                <a:t>c</a:t>
              </a:r>
              <a:r>
                <a:rPr sz="2700" dirty="0">
                  <a:solidFill>
                    <a:srgbClr val="FFFFFF"/>
                  </a:solidFill>
                  <a:latin typeface="Calibri"/>
                  <a:cs typeface="Calibri"/>
                </a:rPr>
                <a:t>s </a:t>
              </a:r>
              <a:r>
                <a:rPr sz="2700" spc="-40" dirty="0">
                  <a:solidFill>
                    <a:srgbClr val="FFFFFF"/>
                  </a:solidFill>
                  <a:latin typeface="Calibri"/>
                  <a:cs typeface="Calibri"/>
                </a:rPr>
                <a:t>c</a:t>
              </a:r>
              <a:r>
                <a:rPr sz="2700" spc="-25" dirty="0">
                  <a:solidFill>
                    <a:srgbClr val="FFFFFF"/>
                  </a:solidFill>
                  <a:latin typeface="Calibri"/>
                  <a:cs typeface="Calibri"/>
                </a:rPr>
                <a:t>a</a:t>
              </a:r>
              <a:r>
                <a:rPr sz="2700" spc="-55" dirty="0">
                  <a:solidFill>
                    <a:srgbClr val="FFFFFF"/>
                  </a:solidFill>
                  <a:latin typeface="Calibri"/>
                  <a:cs typeface="Calibri"/>
                </a:rPr>
                <a:t>r</a:t>
              </a:r>
              <a:r>
                <a:rPr sz="2700" dirty="0">
                  <a:solidFill>
                    <a:srgbClr val="FFFFFF"/>
                  </a:solidFill>
                  <a:latin typeface="Calibri"/>
                  <a:cs typeface="Calibri"/>
                </a:rPr>
                <a:t>d</a:t>
              </a:r>
              <a:endParaRPr sz="2700" dirty="0">
                <a:latin typeface="Calibri"/>
                <a:cs typeface="Calibri"/>
              </a:endParaRPr>
            </a:p>
          </p:txBody>
        </p:sp>
      </p:grpSp>
      <p:grpSp>
        <p:nvGrpSpPr>
          <p:cNvPr id="48" name="Group 47">
            <a:extLst>
              <a:ext uri="{FF2B5EF4-FFF2-40B4-BE49-F238E27FC236}">
                <a16:creationId xmlns:a16="http://schemas.microsoft.com/office/drawing/2014/main" id="{C4326055-BA23-7432-CC4E-711EC860C7FD}"/>
              </a:ext>
            </a:extLst>
          </p:cNvPr>
          <p:cNvGrpSpPr/>
          <p:nvPr/>
        </p:nvGrpSpPr>
        <p:grpSpPr>
          <a:xfrm>
            <a:off x="7903805" y="5395277"/>
            <a:ext cx="1585595" cy="916940"/>
            <a:chOff x="7903805" y="5395277"/>
            <a:chExt cx="1585595" cy="916940"/>
          </a:xfrm>
        </p:grpSpPr>
        <p:sp>
          <p:nvSpPr>
            <p:cNvPr id="14" name="object 14"/>
            <p:cNvSpPr/>
            <p:nvPr/>
          </p:nvSpPr>
          <p:spPr>
            <a:xfrm>
              <a:off x="7903805" y="5395277"/>
              <a:ext cx="1585595" cy="916940"/>
            </a:xfrm>
            <a:custGeom>
              <a:avLst/>
              <a:gdLst/>
              <a:ahLst/>
              <a:cxnLst/>
              <a:rect l="l" t="t" r="r" b="b"/>
              <a:pathLst>
                <a:path w="1585595" h="916939">
                  <a:moveTo>
                    <a:pt x="0" y="0"/>
                  </a:moveTo>
                  <a:lnTo>
                    <a:pt x="1585307" y="0"/>
                  </a:lnTo>
                  <a:lnTo>
                    <a:pt x="1585307" y="916690"/>
                  </a:lnTo>
                  <a:lnTo>
                    <a:pt x="0" y="916690"/>
                  </a:lnTo>
                  <a:lnTo>
                    <a:pt x="0" y="0"/>
                  </a:lnTo>
                  <a:close/>
                </a:path>
              </a:pathLst>
            </a:custGeom>
            <a:ln w="9151">
              <a:solidFill>
                <a:srgbClr val="FFFFFF"/>
              </a:solidFill>
            </a:ln>
          </p:spPr>
          <p:txBody>
            <a:bodyPr wrap="square" lIns="0" tIns="0" rIns="0" bIns="0" rtlCol="0"/>
            <a:lstStyle/>
            <a:p>
              <a:endParaRPr/>
            </a:p>
          </p:txBody>
        </p:sp>
        <p:sp>
          <p:nvSpPr>
            <p:cNvPr id="15" name="object 15"/>
            <p:cNvSpPr txBox="1"/>
            <p:nvPr/>
          </p:nvSpPr>
          <p:spPr>
            <a:xfrm>
              <a:off x="7978966" y="5477529"/>
              <a:ext cx="1420495" cy="774065"/>
            </a:xfrm>
            <a:prstGeom prst="rect">
              <a:avLst/>
            </a:prstGeom>
          </p:spPr>
          <p:txBody>
            <a:bodyPr vert="horz" wrap="square" lIns="0" tIns="0" rIns="0" bIns="0" rtlCol="0">
              <a:spAutoFit/>
            </a:bodyPr>
            <a:lstStyle/>
            <a:p>
              <a:pPr marL="12700" marR="5080">
                <a:lnSpc>
                  <a:spcPts val="3190"/>
                </a:lnSpc>
              </a:pPr>
              <a:r>
                <a:rPr sz="2700" spc="-15" dirty="0">
                  <a:solidFill>
                    <a:srgbClr val="FFFFFF"/>
                  </a:solidFill>
                  <a:latin typeface="Calibri"/>
                  <a:cs typeface="Calibri"/>
                </a:rPr>
                <a:t>C</a:t>
              </a:r>
              <a:r>
                <a:rPr sz="2700" spc="-10" dirty="0">
                  <a:solidFill>
                    <a:srgbClr val="FFFFFF"/>
                  </a:solidFill>
                  <a:latin typeface="Calibri"/>
                  <a:cs typeface="Calibri"/>
                </a:rPr>
                <a:t>o</a:t>
              </a:r>
              <a:r>
                <a:rPr sz="2700" spc="-35" dirty="0">
                  <a:solidFill>
                    <a:srgbClr val="FFFFFF"/>
                  </a:solidFill>
                  <a:latin typeface="Calibri"/>
                  <a:cs typeface="Calibri"/>
                </a:rPr>
                <a:t>m</a:t>
              </a:r>
              <a:r>
                <a:rPr sz="2700" dirty="0">
                  <a:solidFill>
                    <a:srgbClr val="FFFFFF"/>
                  </a:solidFill>
                  <a:latin typeface="Calibri"/>
                  <a:cs typeface="Calibri"/>
                </a:rPr>
                <a:t>pu</a:t>
              </a:r>
              <a:r>
                <a:rPr sz="2700" spc="-45" dirty="0">
                  <a:solidFill>
                    <a:srgbClr val="FFFFFF"/>
                  </a:solidFill>
                  <a:latin typeface="Calibri"/>
                  <a:cs typeface="Calibri"/>
                </a:rPr>
                <a:t>t</a:t>
              </a:r>
              <a:r>
                <a:rPr sz="2700" spc="-30" dirty="0">
                  <a:solidFill>
                    <a:srgbClr val="FFFFFF"/>
                  </a:solidFill>
                  <a:latin typeface="Calibri"/>
                  <a:cs typeface="Calibri"/>
                </a:rPr>
                <a:t>e</a:t>
              </a:r>
              <a:r>
                <a:rPr sz="2700" spc="-10" dirty="0">
                  <a:solidFill>
                    <a:srgbClr val="FFFFFF"/>
                  </a:solidFill>
                  <a:latin typeface="Calibri"/>
                  <a:cs typeface="Calibri"/>
                </a:rPr>
                <a:t>r mo</a:t>
              </a:r>
              <a:r>
                <a:rPr sz="2700" spc="-5" dirty="0">
                  <a:solidFill>
                    <a:srgbClr val="FFFFFF"/>
                  </a:solidFill>
                  <a:latin typeface="Calibri"/>
                  <a:cs typeface="Calibri"/>
                </a:rPr>
                <a:t>n</a:t>
              </a:r>
              <a:r>
                <a:rPr sz="2700" spc="-10" dirty="0">
                  <a:solidFill>
                    <a:srgbClr val="FFFFFF"/>
                  </a:solidFill>
                  <a:latin typeface="Calibri"/>
                  <a:cs typeface="Calibri"/>
                </a:rPr>
                <a:t>i</a:t>
              </a:r>
              <a:r>
                <a:rPr sz="2700" spc="-45" dirty="0">
                  <a:solidFill>
                    <a:srgbClr val="FFFFFF"/>
                  </a:solidFill>
                  <a:latin typeface="Calibri"/>
                  <a:cs typeface="Calibri"/>
                </a:rPr>
                <a:t>t</a:t>
              </a:r>
              <a:r>
                <a:rPr sz="2700" spc="-10" dirty="0">
                  <a:solidFill>
                    <a:srgbClr val="FFFFFF"/>
                  </a:solidFill>
                  <a:latin typeface="Calibri"/>
                  <a:cs typeface="Calibri"/>
                </a:rPr>
                <a:t>or</a:t>
              </a:r>
              <a:endParaRPr sz="2700">
                <a:latin typeface="Calibri"/>
                <a:cs typeface="Calibri"/>
              </a:endParaRPr>
            </a:p>
          </p:txBody>
        </p:sp>
      </p:grpSp>
      <p:sp>
        <p:nvSpPr>
          <p:cNvPr id="22" name="object 22"/>
          <p:cNvSpPr/>
          <p:nvPr/>
        </p:nvSpPr>
        <p:spPr>
          <a:xfrm>
            <a:off x="5451347" y="5672328"/>
            <a:ext cx="752855" cy="40538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492564" y="5772552"/>
            <a:ext cx="508000" cy="164465"/>
          </a:xfrm>
          <a:custGeom>
            <a:avLst/>
            <a:gdLst/>
            <a:ahLst/>
            <a:cxnLst/>
            <a:rect l="l" t="t" r="r" b="b"/>
            <a:pathLst>
              <a:path w="508000" h="164464">
                <a:moveTo>
                  <a:pt x="405289" y="100592"/>
                </a:moveTo>
                <a:lnTo>
                  <a:pt x="346440" y="135709"/>
                </a:lnTo>
                <a:lnTo>
                  <a:pt x="343763" y="146182"/>
                </a:lnTo>
                <a:lnTo>
                  <a:pt x="348294" y="159077"/>
                </a:lnTo>
                <a:lnTo>
                  <a:pt x="358777" y="164343"/>
                </a:lnTo>
                <a:lnTo>
                  <a:pt x="370502" y="162056"/>
                </a:lnTo>
                <a:lnTo>
                  <a:pt x="476263" y="100791"/>
                </a:lnTo>
                <a:lnTo>
                  <a:pt x="471290" y="100791"/>
                </a:lnTo>
                <a:lnTo>
                  <a:pt x="405289" y="100592"/>
                </a:lnTo>
                <a:close/>
              </a:path>
              <a:path w="508000" h="164464">
                <a:moveTo>
                  <a:pt x="435418" y="82614"/>
                </a:moveTo>
                <a:lnTo>
                  <a:pt x="405289" y="100592"/>
                </a:lnTo>
                <a:lnTo>
                  <a:pt x="471290" y="100791"/>
                </a:lnTo>
                <a:lnTo>
                  <a:pt x="471298" y="98270"/>
                </a:lnTo>
                <a:lnTo>
                  <a:pt x="462075" y="98270"/>
                </a:lnTo>
                <a:lnTo>
                  <a:pt x="435418" y="82614"/>
                </a:lnTo>
                <a:close/>
              </a:path>
              <a:path w="508000" h="164464">
                <a:moveTo>
                  <a:pt x="363923" y="0"/>
                </a:moveTo>
                <a:lnTo>
                  <a:pt x="353285" y="2676"/>
                </a:lnTo>
                <a:lnTo>
                  <a:pt x="344101" y="13089"/>
                </a:lnTo>
                <a:lnTo>
                  <a:pt x="344679" y="24803"/>
                </a:lnTo>
                <a:lnTo>
                  <a:pt x="352441" y="33880"/>
                </a:lnTo>
                <a:lnTo>
                  <a:pt x="403695" y="63982"/>
                </a:lnTo>
                <a:lnTo>
                  <a:pt x="471401" y="64186"/>
                </a:lnTo>
                <a:lnTo>
                  <a:pt x="471290" y="100791"/>
                </a:lnTo>
                <a:lnTo>
                  <a:pt x="476263" y="100791"/>
                </a:lnTo>
                <a:lnTo>
                  <a:pt x="507672" y="82597"/>
                </a:lnTo>
                <a:lnTo>
                  <a:pt x="370983" y="2316"/>
                </a:lnTo>
                <a:lnTo>
                  <a:pt x="363923" y="0"/>
                </a:lnTo>
                <a:close/>
              </a:path>
              <a:path w="508000" h="164464">
                <a:moveTo>
                  <a:pt x="110" y="62768"/>
                </a:moveTo>
                <a:lnTo>
                  <a:pt x="0" y="99374"/>
                </a:lnTo>
                <a:lnTo>
                  <a:pt x="405289" y="100592"/>
                </a:lnTo>
                <a:lnTo>
                  <a:pt x="435418" y="82614"/>
                </a:lnTo>
                <a:lnTo>
                  <a:pt x="403695" y="63982"/>
                </a:lnTo>
                <a:lnTo>
                  <a:pt x="110" y="62768"/>
                </a:lnTo>
                <a:close/>
              </a:path>
              <a:path w="508000" h="164464">
                <a:moveTo>
                  <a:pt x="462169" y="66651"/>
                </a:moveTo>
                <a:lnTo>
                  <a:pt x="435418" y="82614"/>
                </a:lnTo>
                <a:lnTo>
                  <a:pt x="462075" y="98270"/>
                </a:lnTo>
                <a:lnTo>
                  <a:pt x="462169" y="66651"/>
                </a:lnTo>
                <a:close/>
              </a:path>
              <a:path w="508000" h="164464">
                <a:moveTo>
                  <a:pt x="471393" y="66651"/>
                </a:moveTo>
                <a:lnTo>
                  <a:pt x="462169" y="66651"/>
                </a:lnTo>
                <a:lnTo>
                  <a:pt x="462075" y="98270"/>
                </a:lnTo>
                <a:lnTo>
                  <a:pt x="471298" y="98270"/>
                </a:lnTo>
                <a:lnTo>
                  <a:pt x="471393" y="66651"/>
                </a:lnTo>
                <a:close/>
              </a:path>
              <a:path w="508000" h="164464">
                <a:moveTo>
                  <a:pt x="403695" y="63982"/>
                </a:moveTo>
                <a:lnTo>
                  <a:pt x="435418" y="82614"/>
                </a:lnTo>
                <a:lnTo>
                  <a:pt x="462169" y="66651"/>
                </a:lnTo>
                <a:lnTo>
                  <a:pt x="471393" y="66651"/>
                </a:lnTo>
                <a:lnTo>
                  <a:pt x="471401" y="64186"/>
                </a:lnTo>
                <a:lnTo>
                  <a:pt x="403695" y="63982"/>
                </a:lnTo>
                <a:close/>
              </a:path>
            </a:pathLst>
          </a:custGeom>
          <a:solidFill>
            <a:srgbClr val="FFFFFF"/>
          </a:solidFill>
        </p:spPr>
        <p:txBody>
          <a:bodyPr wrap="square" lIns="0" tIns="0" rIns="0" bIns="0" rtlCol="0"/>
          <a:lstStyle/>
          <a:p>
            <a:endParaRPr/>
          </a:p>
        </p:txBody>
      </p:sp>
      <p:sp>
        <p:nvSpPr>
          <p:cNvPr id="24" name="object 24"/>
          <p:cNvSpPr/>
          <p:nvPr/>
        </p:nvSpPr>
        <p:spPr>
          <a:xfrm>
            <a:off x="7350252" y="5690615"/>
            <a:ext cx="752855" cy="40538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7391228" y="5791626"/>
            <a:ext cx="508000" cy="164465"/>
          </a:xfrm>
          <a:custGeom>
            <a:avLst/>
            <a:gdLst/>
            <a:ahLst/>
            <a:cxnLst/>
            <a:rect l="l" t="t" r="r" b="b"/>
            <a:pathLst>
              <a:path w="508000" h="164464">
                <a:moveTo>
                  <a:pt x="405290" y="100592"/>
                </a:moveTo>
                <a:lnTo>
                  <a:pt x="346441" y="135709"/>
                </a:lnTo>
                <a:lnTo>
                  <a:pt x="343765" y="146182"/>
                </a:lnTo>
                <a:lnTo>
                  <a:pt x="348296" y="159078"/>
                </a:lnTo>
                <a:lnTo>
                  <a:pt x="358778" y="164344"/>
                </a:lnTo>
                <a:lnTo>
                  <a:pt x="370503" y="162056"/>
                </a:lnTo>
                <a:lnTo>
                  <a:pt x="476265" y="100791"/>
                </a:lnTo>
                <a:lnTo>
                  <a:pt x="471290" y="100791"/>
                </a:lnTo>
                <a:lnTo>
                  <a:pt x="405290" y="100592"/>
                </a:lnTo>
                <a:close/>
              </a:path>
              <a:path w="508000" h="164464">
                <a:moveTo>
                  <a:pt x="435419" y="82614"/>
                </a:moveTo>
                <a:lnTo>
                  <a:pt x="405290" y="100592"/>
                </a:lnTo>
                <a:lnTo>
                  <a:pt x="471290" y="100791"/>
                </a:lnTo>
                <a:lnTo>
                  <a:pt x="471298" y="98270"/>
                </a:lnTo>
                <a:lnTo>
                  <a:pt x="462075" y="98270"/>
                </a:lnTo>
                <a:lnTo>
                  <a:pt x="435419" y="82614"/>
                </a:lnTo>
                <a:close/>
              </a:path>
              <a:path w="508000" h="164464">
                <a:moveTo>
                  <a:pt x="363923" y="0"/>
                </a:moveTo>
                <a:lnTo>
                  <a:pt x="353285" y="2676"/>
                </a:lnTo>
                <a:lnTo>
                  <a:pt x="344102" y="13090"/>
                </a:lnTo>
                <a:lnTo>
                  <a:pt x="344680" y="24803"/>
                </a:lnTo>
                <a:lnTo>
                  <a:pt x="352442" y="33880"/>
                </a:lnTo>
                <a:lnTo>
                  <a:pt x="403696" y="63982"/>
                </a:lnTo>
                <a:lnTo>
                  <a:pt x="471401" y="64186"/>
                </a:lnTo>
                <a:lnTo>
                  <a:pt x="471290" y="100791"/>
                </a:lnTo>
                <a:lnTo>
                  <a:pt x="476265" y="100791"/>
                </a:lnTo>
                <a:lnTo>
                  <a:pt x="507673" y="82597"/>
                </a:lnTo>
                <a:lnTo>
                  <a:pt x="370983" y="2316"/>
                </a:lnTo>
                <a:lnTo>
                  <a:pt x="363923" y="0"/>
                </a:lnTo>
                <a:close/>
              </a:path>
              <a:path w="508000" h="164464">
                <a:moveTo>
                  <a:pt x="110" y="62768"/>
                </a:moveTo>
                <a:lnTo>
                  <a:pt x="0" y="99374"/>
                </a:lnTo>
                <a:lnTo>
                  <a:pt x="405290" y="100592"/>
                </a:lnTo>
                <a:lnTo>
                  <a:pt x="435419" y="82614"/>
                </a:lnTo>
                <a:lnTo>
                  <a:pt x="403696" y="63982"/>
                </a:lnTo>
                <a:lnTo>
                  <a:pt x="110" y="62768"/>
                </a:lnTo>
                <a:close/>
              </a:path>
              <a:path w="508000" h="164464">
                <a:moveTo>
                  <a:pt x="462170" y="66651"/>
                </a:moveTo>
                <a:lnTo>
                  <a:pt x="435419" y="82614"/>
                </a:lnTo>
                <a:lnTo>
                  <a:pt x="462075" y="98270"/>
                </a:lnTo>
                <a:lnTo>
                  <a:pt x="462170" y="66651"/>
                </a:lnTo>
                <a:close/>
              </a:path>
              <a:path w="508000" h="164464">
                <a:moveTo>
                  <a:pt x="471393" y="66651"/>
                </a:moveTo>
                <a:lnTo>
                  <a:pt x="462170" y="66651"/>
                </a:lnTo>
                <a:lnTo>
                  <a:pt x="462075" y="98270"/>
                </a:lnTo>
                <a:lnTo>
                  <a:pt x="471298" y="98270"/>
                </a:lnTo>
                <a:lnTo>
                  <a:pt x="471393" y="66651"/>
                </a:lnTo>
                <a:close/>
              </a:path>
              <a:path w="508000" h="164464">
                <a:moveTo>
                  <a:pt x="403696" y="63982"/>
                </a:moveTo>
                <a:lnTo>
                  <a:pt x="435419" y="82614"/>
                </a:lnTo>
                <a:lnTo>
                  <a:pt x="462170" y="66651"/>
                </a:lnTo>
                <a:lnTo>
                  <a:pt x="471393" y="66651"/>
                </a:lnTo>
                <a:lnTo>
                  <a:pt x="471401" y="64186"/>
                </a:lnTo>
                <a:lnTo>
                  <a:pt x="403696" y="63982"/>
                </a:lnTo>
                <a:close/>
              </a:path>
            </a:pathLst>
          </a:custGeom>
          <a:solidFill>
            <a:srgbClr val="FFFFFF"/>
          </a:solidFill>
        </p:spPr>
        <p:txBody>
          <a:bodyPr wrap="square" lIns="0" tIns="0" rIns="0" bIns="0" rtlCol="0"/>
          <a:lstStyle/>
          <a:p>
            <a:endParaRPr/>
          </a:p>
        </p:txBody>
      </p:sp>
      <p:sp>
        <p:nvSpPr>
          <p:cNvPr id="31" name="object 31"/>
          <p:cNvSpPr/>
          <p:nvPr/>
        </p:nvSpPr>
        <p:spPr>
          <a:xfrm>
            <a:off x="2244851" y="5751576"/>
            <a:ext cx="856488" cy="405384"/>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2988564" y="5038344"/>
            <a:ext cx="408432" cy="829056"/>
          </a:xfrm>
          <a:prstGeom prst="rect">
            <a:avLst/>
          </a:prstGeom>
          <a:blipFill>
            <a:blip r:embed="rId6" cstate="print"/>
            <a:stretch>
              <a:fillRect/>
            </a:stretch>
          </a:blipFill>
        </p:spPr>
        <p:txBody>
          <a:bodyPr wrap="square" lIns="0" tIns="0" rIns="0" bIns="0" rtlCol="0"/>
          <a:lstStyle/>
          <a:p>
            <a:endParaRPr/>
          </a:p>
        </p:txBody>
      </p:sp>
      <p:grpSp>
        <p:nvGrpSpPr>
          <p:cNvPr id="51" name="Group 50">
            <a:extLst>
              <a:ext uri="{FF2B5EF4-FFF2-40B4-BE49-F238E27FC236}">
                <a16:creationId xmlns:a16="http://schemas.microsoft.com/office/drawing/2014/main" id="{8542924F-C69F-6A19-8096-E67A7EB94AD6}"/>
              </a:ext>
            </a:extLst>
          </p:cNvPr>
          <p:cNvGrpSpPr/>
          <p:nvPr/>
        </p:nvGrpSpPr>
        <p:grpSpPr>
          <a:xfrm>
            <a:off x="2899544" y="5643281"/>
            <a:ext cx="540385" cy="502920"/>
            <a:chOff x="2899544" y="5643281"/>
            <a:chExt cx="540385" cy="502920"/>
          </a:xfrm>
        </p:grpSpPr>
        <p:sp>
          <p:nvSpPr>
            <p:cNvPr id="7" name="object 7"/>
            <p:cNvSpPr txBox="1"/>
            <p:nvPr/>
          </p:nvSpPr>
          <p:spPr>
            <a:xfrm>
              <a:off x="2971800" y="5651500"/>
              <a:ext cx="383540" cy="368300"/>
            </a:xfrm>
            <a:prstGeom prst="rect">
              <a:avLst/>
            </a:prstGeom>
          </p:spPr>
          <p:txBody>
            <a:bodyPr vert="horz" wrap="square" lIns="0" tIns="0" rIns="0" bIns="0" rtlCol="0">
              <a:spAutoFit/>
            </a:bodyPr>
            <a:lstStyle/>
            <a:p>
              <a:pPr marL="12700">
                <a:lnSpc>
                  <a:spcPct val="100000"/>
                </a:lnSpc>
              </a:pPr>
              <a:r>
                <a:rPr sz="2700" spc="-10" dirty="0">
                  <a:solidFill>
                    <a:srgbClr val="FFFFFF"/>
                  </a:solidFill>
                  <a:latin typeface="Calibri"/>
                  <a:cs typeface="Calibri"/>
                </a:rPr>
                <a:t>GL</a:t>
              </a:r>
              <a:endParaRPr sz="2700" dirty="0">
                <a:latin typeface="Calibri"/>
                <a:cs typeface="Calibri"/>
              </a:endParaRPr>
            </a:p>
          </p:txBody>
        </p:sp>
        <p:sp>
          <p:nvSpPr>
            <p:cNvPr id="6" name="object 6"/>
            <p:cNvSpPr/>
            <p:nvPr/>
          </p:nvSpPr>
          <p:spPr>
            <a:xfrm>
              <a:off x="2899544" y="5643281"/>
              <a:ext cx="540385" cy="502920"/>
            </a:xfrm>
            <a:custGeom>
              <a:avLst/>
              <a:gdLst/>
              <a:ahLst/>
              <a:cxnLst/>
              <a:rect l="l" t="t" r="r" b="b"/>
              <a:pathLst>
                <a:path w="540385" h="502920">
                  <a:moveTo>
                    <a:pt x="0" y="0"/>
                  </a:moveTo>
                  <a:lnTo>
                    <a:pt x="540144" y="0"/>
                  </a:lnTo>
                  <a:lnTo>
                    <a:pt x="540144" y="502701"/>
                  </a:lnTo>
                  <a:lnTo>
                    <a:pt x="0" y="502701"/>
                  </a:lnTo>
                  <a:lnTo>
                    <a:pt x="0" y="0"/>
                  </a:lnTo>
                  <a:close/>
                </a:path>
              </a:pathLst>
            </a:custGeom>
            <a:ln w="9151">
              <a:solidFill>
                <a:srgbClr val="FFFFFF"/>
              </a:solidFill>
            </a:ln>
          </p:spPr>
          <p:txBody>
            <a:bodyPr wrap="square" lIns="0" tIns="0" rIns="0" bIns="0" rtlCol="0"/>
            <a:lstStyle/>
            <a:p>
              <a:endParaRPr/>
            </a:p>
          </p:txBody>
        </p:sp>
      </p:grpSp>
      <p:sp>
        <p:nvSpPr>
          <p:cNvPr id="34" name="object 34"/>
          <p:cNvSpPr/>
          <p:nvPr/>
        </p:nvSpPr>
        <p:spPr>
          <a:xfrm>
            <a:off x="3485236" y="5855115"/>
            <a:ext cx="586105" cy="164465"/>
          </a:xfrm>
          <a:custGeom>
            <a:avLst/>
            <a:gdLst/>
            <a:ahLst/>
            <a:cxnLst/>
            <a:rect l="l" t="t" r="r" b="b"/>
            <a:pathLst>
              <a:path w="586104" h="164464">
                <a:moveTo>
                  <a:pt x="513617" y="82585"/>
                </a:moveTo>
                <a:lnTo>
                  <a:pt x="424660" y="135717"/>
                </a:lnTo>
                <a:lnTo>
                  <a:pt x="421988" y="146191"/>
                </a:lnTo>
                <a:lnTo>
                  <a:pt x="426524" y="159084"/>
                </a:lnTo>
                <a:lnTo>
                  <a:pt x="437008" y="164345"/>
                </a:lnTo>
                <a:lnTo>
                  <a:pt x="448732" y="162053"/>
                </a:lnTo>
                <a:lnTo>
                  <a:pt x="554467" y="100748"/>
                </a:lnTo>
                <a:lnTo>
                  <a:pt x="549495" y="100748"/>
                </a:lnTo>
                <a:lnTo>
                  <a:pt x="549502" y="98231"/>
                </a:lnTo>
                <a:lnTo>
                  <a:pt x="540279" y="98231"/>
                </a:lnTo>
                <a:lnTo>
                  <a:pt x="513617" y="82585"/>
                </a:lnTo>
                <a:close/>
              </a:path>
              <a:path w="586104" h="164464">
                <a:moveTo>
                  <a:pt x="549496" y="100576"/>
                </a:moveTo>
                <a:lnTo>
                  <a:pt x="483496" y="100576"/>
                </a:lnTo>
                <a:lnTo>
                  <a:pt x="549495" y="100748"/>
                </a:lnTo>
                <a:lnTo>
                  <a:pt x="549496" y="100576"/>
                </a:lnTo>
                <a:close/>
              </a:path>
              <a:path w="586104" h="164464">
                <a:moveTo>
                  <a:pt x="442088" y="0"/>
                </a:moveTo>
                <a:lnTo>
                  <a:pt x="431451" y="2680"/>
                </a:lnTo>
                <a:lnTo>
                  <a:pt x="422272" y="13098"/>
                </a:lnTo>
                <a:lnTo>
                  <a:pt x="422855" y="24811"/>
                </a:lnTo>
                <a:lnTo>
                  <a:pt x="430621" y="33885"/>
                </a:lnTo>
                <a:lnTo>
                  <a:pt x="481886" y="63966"/>
                </a:lnTo>
                <a:lnTo>
                  <a:pt x="549591" y="64143"/>
                </a:lnTo>
                <a:lnTo>
                  <a:pt x="549495" y="100748"/>
                </a:lnTo>
                <a:lnTo>
                  <a:pt x="554467" y="100748"/>
                </a:lnTo>
                <a:lnTo>
                  <a:pt x="585871" y="82540"/>
                </a:lnTo>
                <a:lnTo>
                  <a:pt x="449149" y="2314"/>
                </a:lnTo>
                <a:lnTo>
                  <a:pt x="442088" y="0"/>
                </a:lnTo>
                <a:close/>
              </a:path>
              <a:path w="586104" h="164464">
                <a:moveTo>
                  <a:pt x="95" y="62711"/>
                </a:moveTo>
                <a:lnTo>
                  <a:pt x="0" y="99316"/>
                </a:lnTo>
                <a:lnTo>
                  <a:pt x="483496" y="100576"/>
                </a:lnTo>
                <a:lnTo>
                  <a:pt x="513617" y="82585"/>
                </a:lnTo>
                <a:lnTo>
                  <a:pt x="481886" y="63966"/>
                </a:lnTo>
                <a:lnTo>
                  <a:pt x="95" y="62711"/>
                </a:lnTo>
                <a:close/>
              </a:path>
              <a:path w="586104" h="164464">
                <a:moveTo>
                  <a:pt x="540362" y="66611"/>
                </a:moveTo>
                <a:lnTo>
                  <a:pt x="513617" y="82585"/>
                </a:lnTo>
                <a:lnTo>
                  <a:pt x="540279" y="98231"/>
                </a:lnTo>
                <a:lnTo>
                  <a:pt x="540362" y="66611"/>
                </a:lnTo>
                <a:close/>
              </a:path>
              <a:path w="586104" h="164464">
                <a:moveTo>
                  <a:pt x="549584" y="66611"/>
                </a:moveTo>
                <a:lnTo>
                  <a:pt x="540362" y="66611"/>
                </a:lnTo>
                <a:lnTo>
                  <a:pt x="540279" y="98231"/>
                </a:lnTo>
                <a:lnTo>
                  <a:pt x="549502" y="98231"/>
                </a:lnTo>
                <a:lnTo>
                  <a:pt x="549584" y="66611"/>
                </a:lnTo>
                <a:close/>
              </a:path>
              <a:path w="586104" h="164464">
                <a:moveTo>
                  <a:pt x="481886" y="63966"/>
                </a:moveTo>
                <a:lnTo>
                  <a:pt x="513617" y="82585"/>
                </a:lnTo>
                <a:lnTo>
                  <a:pt x="540362" y="66611"/>
                </a:lnTo>
                <a:lnTo>
                  <a:pt x="549584" y="66611"/>
                </a:lnTo>
                <a:lnTo>
                  <a:pt x="549591" y="64143"/>
                </a:lnTo>
                <a:lnTo>
                  <a:pt x="481886" y="63966"/>
                </a:lnTo>
                <a:close/>
              </a:path>
            </a:pathLst>
          </a:custGeom>
          <a:solidFill>
            <a:srgbClr val="FFFFFF"/>
          </a:solidFill>
        </p:spPr>
        <p:txBody>
          <a:bodyPr wrap="square" lIns="0" tIns="0" rIns="0" bIns="0" rtlCol="0"/>
          <a:lstStyle/>
          <a:p>
            <a:endParaRPr/>
          </a:p>
        </p:txBody>
      </p:sp>
      <p:sp>
        <p:nvSpPr>
          <p:cNvPr id="19" name="object 19"/>
          <p:cNvSpPr/>
          <p:nvPr/>
        </p:nvSpPr>
        <p:spPr>
          <a:xfrm>
            <a:off x="2298544" y="6218868"/>
            <a:ext cx="528320" cy="784225"/>
          </a:xfrm>
          <a:custGeom>
            <a:avLst/>
            <a:gdLst/>
            <a:ahLst/>
            <a:cxnLst/>
            <a:rect l="l" t="t" r="r" b="b"/>
            <a:pathLst>
              <a:path w="528319" h="784225">
                <a:moveTo>
                  <a:pt x="389881" y="679436"/>
                </a:moveTo>
                <a:lnTo>
                  <a:pt x="379756" y="685477"/>
                </a:lnTo>
                <a:lnTo>
                  <a:pt x="376164" y="698671"/>
                </a:lnTo>
                <a:lnTo>
                  <a:pt x="379657" y="708955"/>
                </a:lnTo>
                <a:lnTo>
                  <a:pt x="385616" y="713755"/>
                </a:lnTo>
                <a:lnTo>
                  <a:pt x="527828" y="783792"/>
                </a:lnTo>
                <a:lnTo>
                  <a:pt x="526677" y="763616"/>
                </a:lnTo>
                <a:lnTo>
                  <a:pt x="492506" y="763616"/>
                </a:lnTo>
                <a:lnTo>
                  <a:pt x="455114" y="707176"/>
                </a:lnTo>
                <a:lnTo>
                  <a:pt x="401792" y="680916"/>
                </a:lnTo>
                <a:lnTo>
                  <a:pt x="389881" y="679436"/>
                </a:lnTo>
                <a:close/>
              </a:path>
              <a:path w="528319" h="784225">
                <a:moveTo>
                  <a:pt x="455114" y="707176"/>
                </a:moveTo>
                <a:lnTo>
                  <a:pt x="492506" y="763616"/>
                </a:lnTo>
                <a:lnTo>
                  <a:pt x="506191" y="754552"/>
                </a:lnTo>
                <a:lnTo>
                  <a:pt x="489492" y="754552"/>
                </a:lnTo>
                <a:lnTo>
                  <a:pt x="487745" y="723247"/>
                </a:lnTo>
                <a:lnTo>
                  <a:pt x="455114" y="707176"/>
                </a:lnTo>
                <a:close/>
              </a:path>
              <a:path w="528319" h="784225">
                <a:moveTo>
                  <a:pt x="500906" y="608279"/>
                </a:moveTo>
                <a:lnTo>
                  <a:pt x="487889" y="613549"/>
                </a:lnTo>
                <a:lnTo>
                  <a:pt x="482272" y="625153"/>
                </a:lnTo>
                <a:lnTo>
                  <a:pt x="485729" y="687102"/>
                </a:lnTo>
                <a:lnTo>
                  <a:pt x="523026" y="743400"/>
                </a:lnTo>
                <a:lnTo>
                  <a:pt x="492506" y="763616"/>
                </a:lnTo>
                <a:lnTo>
                  <a:pt x="526677" y="763616"/>
                </a:lnTo>
                <a:lnTo>
                  <a:pt x="518797" y="625536"/>
                </a:lnTo>
                <a:lnTo>
                  <a:pt x="513197" y="613374"/>
                </a:lnTo>
                <a:lnTo>
                  <a:pt x="500906" y="608279"/>
                </a:lnTo>
                <a:close/>
              </a:path>
              <a:path w="528319" h="784225">
                <a:moveTo>
                  <a:pt x="487745" y="723247"/>
                </a:moveTo>
                <a:lnTo>
                  <a:pt x="489492" y="754552"/>
                </a:lnTo>
                <a:lnTo>
                  <a:pt x="515853" y="737089"/>
                </a:lnTo>
                <a:lnTo>
                  <a:pt x="487745" y="723247"/>
                </a:lnTo>
                <a:close/>
              </a:path>
              <a:path w="528319" h="784225">
                <a:moveTo>
                  <a:pt x="485729" y="687102"/>
                </a:moveTo>
                <a:lnTo>
                  <a:pt x="487745" y="723247"/>
                </a:lnTo>
                <a:lnTo>
                  <a:pt x="515853" y="737089"/>
                </a:lnTo>
                <a:lnTo>
                  <a:pt x="489492" y="754552"/>
                </a:lnTo>
                <a:lnTo>
                  <a:pt x="506191" y="754552"/>
                </a:lnTo>
                <a:lnTo>
                  <a:pt x="523026" y="743400"/>
                </a:lnTo>
                <a:lnTo>
                  <a:pt x="485729" y="687102"/>
                </a:lnTo>
                <a:close/>
              </a:path>
              <a:path w="528319" h="784225">
                <a:moveTo>
                  <a:pt x="30520" y="0"/>
                </a:moveTo>
                <a:lnTo>
                  <a:pt x="0" y="20215"/>
                </a:lnTo>
                <a:lnTo>
                  <a:pt x="455114" y="707176"/>
                </a:lnTo>
                <a:lnTo>
                  <a:pt x="487745" y="723247"/>
                </a:lnTo>
                <a:lnTo>
                  <a:pt x="485729" y="687102"/>
                </a:lnTo>
                <a:lnTo>
                  <a:pt x="30520" y="0"/>
                </a:lnTo>
                <a:close/>
              </a:path>
            </a:pathLst>
          </a:custGeom>
          <a:solidFill>
            <a:srgbClr val="FFFFFF"/>
          </a:solidFill>
        </p:spPr>
        <p:txBody>
          <a:bodyPr wrap="square" lIns="0" tIns="0" rIns="0" bIns="0" rtlCol="0"/>
          <a:lstStyle/>
          <a:p>
            <a:endParaRPr/>
          </a:p>
        </p:txBody>
      </p:sp>
      <p:sp>
        <p:nvSpPr>
          <p:cNvPr id="29" name="object 29"/>
          <p:cNvSpPr/>
          <p:nvPr/>
        </p:nvSpPr>
        <p:spPr>
          <a:xfrm>
            <a:off x="3110818" y="6155679"/>
            <a:ext cx="164465" cy="586105"/>
          </a:xfrm>
          <a:custGeom>
            <a:avLst/>
            <a:gdLst/>
            <a:ahLst/>
            <a:cxnLst/>
            <a:rect l="l" t="t" r="r" b="b"/>
            <a:pathLst>
              <a:path w="164464" h="586104">
                <a:moveTo>
                  <a:pt x="82499" y="72248"/>
                </a:moveTo>
                <a:lnTo>
                  <a:pt x="63919" y="104001"/>
                </a:lnTo>
                <a:lnTo>
                  <a:pt x="63291" y="585754"/>
                </a:lnTo>
                <a:lnTo>
                  <a:pt x="99900" y="585802"/>
                </a:lnTo>
                <a:lnTo>
                  <a:pt x="100530" y="102343"/>
                </a:lnTo>
                <a:lnTo>
                  <a:pt x="82499" y="72248"/>
                </a:lnTo>
                <a:close/>
              </a:path>
              <a:path w="164464" h="586104">
                <a:moveTo>
                  <a:pt x="103473" y="36301"/>
                </a:moveTo>
                <a:lnTo>
                  <a:pt x="64007" y="36301"/>
                </a:lnTo>
                <a:lnTo>
                  <a:pt x="100616" y="36348"/>
                </a:lnTo>
                <a:lnTo>
                  <a:pt x="100530" y="102343"/>
                </a:lnTo>
                <a:lnTo>
                  <a:pt x="135751" y="161130"/>
                </a:lnTo>
                <a:lnTo>
                  <a:pt x="146229" y="163787"/>
                </a:lnTo>
                <a:lnTo>
                  <a:pt x="159117" y="159233"/>
                </a:lnTo>
                <a:lnTo>
                  <a:pt x="164365" y="148743"/>
                </a:lnTo>
                <a:lnTo>
                  <a:pt x="162056" y="137024"/>
                </a:lnTo>
                <a:lnTo>
                  <a:pt x="103473" y="36301"/>
                </a:lnTo>
                <a:close/>
              </a:path>
              <a:path w="164464" h="586104">
                <a:moveTo>
                  <a:pt x="82359" y="0"/>
                </a:moveTo>
                <a:lnTo>
                  <a:pt x="2304" y="136815"/>
                </a:lnTo>
                <a:lnTo>
                  <a:pt x="0" y="143874"/>
                </a:lnTo>
                <a:lnTo>
                  <a:pt x="2692" y="154509"/>
                </a:lnTo>
                <a:lnTo>
                  <a:pt x="13123" y="163675"/>
                </a:lnTo>
                <a:lnTo>
                  <a:pt x="24837" y="163078"/>
                </a:lnTo>
                <a:lnTo>
                  <a:pt x="33902" y="155301"/>
                </a:lnTo>
                <a:lnTo>
                  <a:pt x="63919" y="104001"/>
                </a:lnTo>
                <a:lnTo>
                  <a:pt x="64007" y="36301"/>
                </a:lnTo>
                <a:lnTo>
                  <a:pt x="103473" y="36301"/>
                </a:lnTo>
                <a:lnTo>
                  <a:pt x="82359" y="0"/>
                </a:lnTo>
                <a:close/>
              </a:path>
              <a:path w="164464" h="586104">
                <a:moveTo>
                  <a:pt x="64007" y="36301"/>
                </a:moveTo>
                <a:lnTo>
                  <a:pt x="63919" y="104001"/>
                </a:lnTo>
                <a:lnTo>
                  <a:pt x="82499" y="72248"/>
                </a:lnTo>
                <a:lnTo>
                  <a:pt x="66489" y="45525"/>
                </a:lnTo>
                <a:lnTo>
                  <a:pt x="100604" y="45525"/>
                </a:lnTo>
                <a:lnTo>
                  <a:pt x="100616" y="36348"/>
                </a:lnTo>
                <a:lnTo>
                  <a:pt x="64007" y="36301"/>
                </a:lnTo>
                <a:close/>
              </a:path>
              <a:path w="164464" h="586104">
                <a:moveTo>
                  <a:pt x="100604" y="45525"/>
                </a:moveTo>
                <a:lnTo>
                  <a:pt x="66489" y="45525"/>
                </a:lnTo>
                <a:lnTo>
                  <a:pt x="98111" y="45567"/>
                </a:lnTo>
                <a:lnTo>
                  <a:pt x="82499" y="72248"/>
                </a:lnTo>
                <a:lnTo>
                  <a:pt x="100530" y="102343"/>
                </a:lnTo>
                <a:lnTo>
                  <a:pt x="100604" y="45525"/>
                </a:lnTo>
                <a:close/>
              </a:path>
              <a:path w="164464" h="586104">
                <a:moveTo>
                  <a:pt x="66489" y="45525"/>
                </a:moveTo>
                <a:lnTo>
                  <a:pt x="82499" y="72248"/>
                </a:lnTo>
                <a:lnTo>
                  <a:pt x="98111" y="45567"/>
                </a:lnTo>
                <a:lnTo>
                  <a:pt x="66489" y="45525"/>
                </a:lnTo>
                <a:close/>
              </a:path>
            </a:pathLst>
          </a:custGeom>
          <a:solidFill>
            <a:srgbClr val="FFFFFF"/>
          </a:solidFill>
        </p:spPr>
        <p:txBody>
          <a:bodyPr wrap="square" lIns="0" tIns="0" rIns="0" bIns="0" rtlCol="0"/>
          <a:lstStyle/>
          <a:p>
            <a:endParaRPr/>
          </a:p>
        </p:txBody>
      </p:sp>
      <p:sp>
        <p:nvSpPr>
          <p:cNvPr id="17" name="object 17"/>
          <p:cNvSpPr/>
          <p:nvPr/>
        </p:nvSpPr>
        <p:spPr>
          <a:xfrm>
            <a:off x="2299276" y="5057521"/>
            <a:ext cx="527685" cy="680085"/>
          </a:xfrm>
          <a:custGeom>
            <a:avLst/>
            <a:gdLst/>
            <a:ahLst/>
            <a:cxnLst/>
            <a:rect l="l" t="t" r="r" b="b"/>
            <a:pathLst>
              <a:path w="527685" h="680085">
                <a:moveTo>
                  <a:pt x="483009" y="57620"/>
                </a:moveTo>
                <a:lnTo>
                  <a:pt x="449290" y="71432"/>
                </a:lnTo>
                <a:lnTo>
                  <a:pt x="0" y="657619"/>
                </a:lnTo>
                <a:lnTo>
                  <a:pt x="29057" y="679886"/>
                </a:lnTo>
                <a:lnTo>
                  <a:pt x="478599" y="93369"/>
                </a:lnTo>
                <a:lnTo>
                  <a:pt x="483009" y="57620"/>
                </a:lnTo>
                <a:close/>
              </a:path>
              <a:path w="527685" h="680085">
                <a:moveTo>
                  <a:pt x="524863" y="17697"/>
                </a:moveTo>
                <a:lnTo>
                  <a:pt x="490476" y="17697"/>
                </a:lnTo>
                <a:lnTo>
                  <a:pt x="519532" y="39964"/>
                </a:lnTo>
                <a:lnTo>
                  <a:pt x="478599" y="93369"/>
                </a:lnTo>
                <a:lnTo>
                  <a:pt x="470809" y="156520"/>
                </a:lnTo>
                <a:lnTo>
                  <a:pt x="476185" y="167591"/>
                </a:lnTo>
                <a:lnTo>
                  <a:pt x="489041" y="173266"/>
                </a:lnTo>
                <a:lnTo>
                  <a:pt x="501096" y="168740"/>
                </a:lnTo>
                <a:lnTo>
                  <a:pt x="507206" y="157259"/>
                </a:lnTo>
                <a:lnTo>
                  <a:pt x="524863" y="17697"/>
                </a:lnTo>
                <a:close/>
              </a:path>
              <a:path w="527685" h="680085">
                <a:moveTo>
                  <a:pt x="527102" y="0"/>
                </a:moveTo>
                <a:lnTo>
                  <a:pt x="380409" y="60090"/>
                </a:lnTo>
                <a:lnTo>
                  <a:pt x="374359" y="64216"/>
                </a:lnTo>
                <a:lnTo>
                  <a:pt x="369925" y="74252"/>
                </a:lnTo>
                <a:lnTo>
                  <a:pt x="372480" y="87710"/>
                </a:lnTo>
                <a:lnTo>
                  <a:pt x="382194" y="94589"/>
                </a:lnTo>
                <a:lnTo>
                  <a:pt x="394286" y="93963"/>
                </a:lnTo>
                <a:lnTo>
                  <a:pt x="449290" y="71432"/>
                </a:lnTo>
                <a:lnTo>
                  <a:pt x="490476" y="17697"/>
                </a:lnTo>
                <a:lnTo>
                  <a:pt x="524863" y="17697"/>
                </a:lnTo>
                <a:lnTo>
                  <a:pt x="527102" y="0"/>
                </a:lnTo>
                <a:close/>
              </a:path>
              <a:path w="527685" h="680085">
                <a:moveTo>
                  <a:pt x="502007" y="26534"/>
                </a:moveTo>
                <a:lnTo>
                  <a:pt x="486844" y="26534"/>
                </a:lnTo>
                <a:lnTo>
                  <a:pt x="511943" y="45768"/>
                </a:lnTo>
                <a:lnTo>
                  <a:pt x="483009" y="57620"/>
                </a:lnTo>
                <a:lnTo>
                  <a:pt x="478599" y="93369"/>
                </a:lnTo>
                <a:lnTo>
                  <a:pt x="519532" y="39964"/>
                </a:lnTo>
                <a:lnTo>
                  <a:pt x="502007" y="26534"/>
                </a:lnTo>
                <a:close/>
              </a:path>
              <a:path w="527685" h="680085">
                <a:moveTo>
                  <a:pt x="490476" y="17697"/>
                </a:moveTo>
                <a:lnTo>
                  <a:pt x="449290" y="71432"/>
                </a:lnTo>
                <a:lnTo>
                  <a:pt x="483009" y="57620"/>
                </a:lnTo>
                <a:lnTo>
                  <a:pt x="486844" y="26534"/>
                </a:lnTo>
                <a:lnTo>
                  <a:pt x="502007" y="26534"/>
                </a:lnTo>
                <a:lnTo>
                  <a:pt x="490476" y="17697"/>
                </a:lnTo>
                <a:close/>
              </a:path>
              <a:path w="527685" h="680085">
                <a:moveTo>
                  <a:pt x="486844" y="26534"/>
                </a:moveTo>
                <a:lnTo>
                  <a:pt x="483009" y="57620"/>
                </a:lnTo>
                <a:lnTo>
                  <a:pt x="511943" y="45768"/>
                </a:lnTo>
                <a:lnTo>
                  <a:pt x="486844" y="26534"/>
                </a:lnTo>
                <a:close/>
              </a:path>
            </a:pathLst>
          </a:custGeom>
          <a:solidFill>
            <a:srgbClr val="FFFFFF"/>
          </a:solidFill>
        </p:spPr>
        <p:txBody>
          <a:bodyPr wrap="square" lIns="0" tIns="0" rIns="0" bIns="0" rtlCol="0"/>
          <a:lstStyle/>
          <a:p>
            <a:endParaRPr/>
          </a:p>
        </p:txBody>
      </p:sp>
      <p:sp>
        <p:nvSpPr>
          <p:cNvPr id="21" name="object 21"/>
          <p:cNvSpPr/>
          <p:nvPr/>
        </p:nvSpPr>
        <p:spPr>
          <a:xfrm>
            <a:off x="3543973" y="5046454"/>
            <a:ext cx="527685" cy="680085"/>
          </a:xfrm>
          <a:custGeom>
            <a:avLst/>
            <a:gdLst/>
            <a:ahLst/>
            <a:cxnLst/>
            <a:rect l="l" t="t" r="r" b="b"/>
            <a:pathLst>
              <a:path w="527685" h="680085">
                <a:moveTo>
                  <a:pt x="382194" y="585298"/>
                </a:moveTo>
                <a:lnTo>
                  <a:pt x="372480" y="592177"/>
                </a:lnTo>
                <a:lnTo>
                  <a:pt x="369925" y="605635"/>
                </a:lnTo>
                <a:lnTo>
                  <a:pt x="374359" y="615671"/>
                </a:lnTo>
                <a:lnTo>
                  <a:pt x="380409" y="619798"/>
                </a:lnTo>
                <a:lnTo>
                  <a:pt x="527102" y="679888"/>
                </a:lnTo>
                <a:lnTo>
                  <a:pt x="524863" y="662190"/>
                </a:lnTo>
                <a:lnTo>
                  <a:pt x="490475" y="662190"/>
                </a:lnTo>
                <a:lnTo>
                  <a:pt x="449289" y="608455"/>
                </a:lnTo>
                <a:lnTo>
                  <a:pt x="394286" y="585924"/>
                </a:lnTo>
                <a:lnTo>
                  <a:pt x="382194" y="585298"/>
                </a:lnTo>
                <a:close/>
              </a:path>
              <a:path w="527685" h="680085">
                <a:moveTo>
                  <a:pt x="449289" y="608455"/>
                </a:moveTo>
                <a:lnTo>
                  <a:pt x="490475" y="662190"/>
                </a:lnTo>
                <a:lnTo>
                  <a:pt x="502006" y="653354"/>
                </a:lnTo>
                <a:lnTo>
                  <a:pt x="486844" y="653354"/>
                </a:lnTo>
                <a:lnTo>
                  <a:pt x="483009" y="622267"/>
                </a:lnTo>
                <a:lnTo>
                  <a:pt x="449289" y="608455"/>
                </a:lnTo>
                <a:close/>
              </a:path>
              <a:path w="527685" h="680085">
                <a:moveTo>
                  <a:pt x="489041" y="506621"/>
                </a:moveTo>
                <a:lnTo>
                  <a:pt x="476185" y="512296"/>
                </a:lnTo>
                <a:lnTo>
                  <a:pt x="470809" y="523367"/>
                </a:lnTo>
                <a:lnTo>
                  <a:pt x="478599" y="586517"/>
                </a:lnTo>
                <a:lnTo>
                  <a:pt x="519532" y="639922"/>
                </a:lnTo>
                <a:lnTo>
                  <a:pt x="490475" y="662190"/>
                </a:lnTo>
                <a:lnTo>
                  <a:pt x="524863" y="662190"/>
                </a:lnTo>
                <a:lnTo>
                  <a:pt x="507206" y="522629"/>
                </a:lnTo>
                <a:lnTo>
                  <a:pt x="501096" y="511148"/>
                </a:lnTo>
                <a:lnTo>
                  <a:pt x="489041" y="506621"/>
                </a:lnTo>
                <a:close/>
              </a:path>
              <a:path w="527685" h="680085">
                <a:moveTo>
                  <a:pt x="483009" y="622267"/>
                </a:moveTo>
                <a:lnTo>
                  <a:pt x="486844" y="653354"/>
                </a:lnTo>
                <a:lnTo>
                  <a:pt x="511943" y="634119"/>
                </a:lnTo>
                <a:lnTo>
                  <a:pt x="483009" y="622267"/>
                </a:lnTo>
                <a:close/>
              </a:path>
              <a:path w="527685" h="680085">
                <a:moveTo>
                  <a:pt x="478599" y="586517"/>
                </a:moveTo>
                <a:lnTo>
                  <a:pt x="483009" y="622267"/>
                </a:lnTo>
                <a:lnTo>
                  <a:pt x="511943" y="634119"/>
                </a:lnTo>
                <a:lnTo>
                  <a:pt x="486844" y="653354"/>
                </a:lnTo>
                <a:lnTo>
                  <a:pt x="502006" y="653354"/>
                </a:lnTo>
                <a:lnTo>
                  <a:pt x="519532" y="639922"/>
                </a:lnTo>
                <a:lnTo>
                  <a:pt x="478599" y="586517"/>
                </a:lnTo>
                <a:close/>
              </a:path>
              <a:path w="527685" h="680085">
                <a:moveTo>
                  <a:pt x="29056" y="0"/>
                </a:moveTo>
                <a:lnTo>
                  <a:pt x="0" y="22268"/>
                </a:lnTo>
                <a:lnTo>
                  <a:pt x="449289" y="608455"/>
                </a:lnTo>
                <a:lnTo>
                  <a:pt x="483009" y="622267"/>
                </a:lnTo>
                <a:lnTo>
                  <a:pt x="478599" y="586517"/>
                </a:lnTo>
                <a:lnTo>
                  <a:pt x="29056" y="0"/>
                </a:lnTo>
                <a:close/>
              </a:path>
            </a:pathLst>
          </a:custGeom>
          <a:solidFill>
            <a:srgbClr val="FFFFFF"/>
          </a:solidFill>
        </p:spPr>
        <p:txBody>
          <a:bodyPr wrap="square" lIns="0" tIns="0" rIns="0" bIns="0" rtlCol="0"/>
          <a:lstStyle/>
          <a:p>
            <a:endParaRPr/>
          </a:p>
        </p:txBody>
      </p:sp>
      <p:sp>
        <p:nvSpPr>
          <p:cNvPr id="30" name="object 30"/>
          <p:cNvSpPr txBox="1"/>
          <p:nvPr/>
        </p:nvSpPr>
        <p:spPr>
          <a:xfrm>
            <a:off x="2689381" y="4554886"/>
            <a:ext cx="1016000" cy="502920"/>
          </a:xfrm>
          <a:prstGeom prst="rect">
            <a:avLst/>
          </a:prstGeom>
          <a:solidFill>
            <a:srgbClr val="000000"/>
          </a:solidFill>
          <a:ln w="9151">
            <a:solidFill>
              <a:srgbClr val="FFFFFF"/>
            </a:solidFill>
          </a:ln>
        </p:spPr>
        <p:txBody>
          <a:bodyPr vert="horz" wrap="square" lIns="0" tIns="0" rIns="0" bIns="0" rtlCol="0">
            <a:spAutoFit/>
          </a:bodyPr>
          <a:lstStyle/>
          <a:p>
            <a:pPr marL="83185">
              <a:lnSpc>
                <a:spcPct val="100000"/>
              </a:lnSpc>
            </a:pPr>
            <a:r>
              <a:rPr sz="2700" spc="-10" dirty="0">
                <a:solidFill>
                  <a:srgbClr val="FFFFFF"/>
                </a:solidFill>
                <a:latin typeface="Calibri"/>
                <a:cs typeface="Calibri"/>
              </a:rPr>
              <a:t>GLE</a:t>
            </a:r>
            <a:r>
              <a:rPr sz="2700" spc="-25" dirty="0">
                <a:solidFill>
                  <a:srgbClr val="FFFFFF"/>
                </a:solidFill>
                <a:latin typeface="Calibri"/>
                <a:cs typeface="Calibri"/>
              </a:rPr>
              <a:t>W</a:t>
            </a:r>
            <a:endParaRPr sz="2700" dirty="0">
              <a:latin typeface="Calibri"/>
              <a:cs typeface="Calibri"/>
            </a:endParaRPr>
          </a:p>
        </p:txBody>
      </p:sp>
      <p:sp>
        <p:nvSpPr>
          <p:cNvPr id="36" name="object 36"/>
          <p:cNvSpPr/>
          <p:nvPr/>
        </p:nvSpPr>
        <p:spPr>
          <a:xfrm>
            <a:off x="3110408" y="5057564"/>
            <a:ext cx="164465" cy="586740"/>
          </a:xfrm>
          <a:custGeom>
            <a:avLst/>
            <a:gdLst/>
            <a:ahLst/>
            <a:cxnLst/>
            <a:rect l="l" t="t" r="r" b="b"/>
            <a:pathLst>
              <a:path w="164464" h="586739">
                <a:moveTo>
                  <a:pt x="18135" y="422778"/>
                </a:moveTo>
                <a:lnTo>
                  <a:pt x="5248" y="427332"/>
                </a:lnTo>
                <a:lnTo>
                  <a:pt x="0" y="437822"/>
                </a:lnTo>
                <a:lnTo>
                  <a:pt x="2308" y="449541"/>
                </a:lnTo>
                <a:lnTo>
                  <a:pt x="82005" y="586566"/>
                </a:lnTo>
                <a:lnTo>
                  <a:pt x="103246" y="550264"/>
                </a:lnTo>
                <a:lnTo>
                  <a:pt x="63748" y="550216"/>
                </a:lnTo>
                <a:lnTo>
                  <a:pt x="63834" y="484221"/>
                </a:lnTo>
                <a:lnTo>
                  <a:pt x="28613" y="425435"/>
                </a:lnTo>
                <a:lnTo>
                  <a:pt x="18135" y="422778"/>
                </a:lnTo>
                <a:close/>
              </a:path>
              <a:path w="164464" h="586739">
                <a:moveTo>
                  <a:pt x="63834" y="484221"/>
                </a:moveTo>
                <a:lnTo>
                  <a:pt x="63748" y="550216"/>
                </a:lnTo>
                <a:lnTo>
                  <a:pt x="100357" y="550264"/>
                </a:lnTo>
                <a:lnTo>
                  <a:pt x="100369" y="541039"/>
                </a:lnTo>
                <a:lnTo>
                  <a:pt x="66254" y="540998"/>
                </a:lnTo>
                <a:lnTo>
                  <a:pt x="81865" y="514317"/>
                </a:lnTo>
                <a:lnTo>
                  <a:pt x="63834" y="484221"/>
                </a:lnTo>
                <a:close/>
              </a:path>
              <a:path w="164464" h="586739">
                <a:moveTo>
                  <a:pt x="151240" y="422889"/>
                </a:moveTo>
                <a:lnTo>
                  <a:pt x="139527" y="423486"/>
                </a:lnTo>
                <a:lnTo>
                  <a:pt x="130462" y="431264"/>
                </a:lnTo>
                <a:lnTo>
                  <a:pt x="100445" y="482564"/>
                </a:lnTo>
                <a:lnTo>
                  <a:pt x="100357" y="550264"/>
                </a:lnTo>
                <a:lnTo>
                  <a:pt x="103246" y="550264"/>
                </a:lnTo>
                <a:lnTo>
                  <a:pt x="162060" y="449750"/>
                </a:lnTo>
                <a:lnTo>
                  <a:pt x="164365" y="442690"/>
                </a:lnTo>
                <a:lnTo>
                  <a:pt x="161671" y="432055"/>
                </a:lnTo>
                <a:lnTo>
                  <a:pt x="151240" y="422889"/>
                </a:lnTo>
                <a:close/>
              </a:path>
              <a:path w="164464" h="586739">
                <a:moveTo>
                  <a:pt x="81865" y="514317"/>
                </a:moveTo>
                <a:lnTo>
                  <a:pt x="66254" y="540998"/>
                </a:lnTo>
                <a:lnTo>
                  <a:pt x="97875" y="541039"/>
                </a:lnTo>
                <a:lnTo>
                  <a:pt x="81865" y="514317"/>
                </a:lnTo>
                <a:close/>
              </a:path>
              <a:path w="164464" h="586739">
                <a:moveTo>
                  <a:pt x="100445" y="482564"/>
                </a:moveTo>
                <a:lnTo>
                  <a:pt x="81865" y="514317"/>
                </a:lnTo>
                <a:lnTo>
                  <a:pt x="97875" y="541039"/>
                </a:lnTo>
                <a:lnTo>
                  <a:pt x="100369" y="541039"/>
                </a:lnTo>
                <a:lnTo>
                  <a:pt x="100445" y="482564"/>
                </a:lnTo>
                <a:close/>
              </a:path>
              <a:path w="164464" h="586739">
                <a:moveTo>
                  <a:pt x="64464" y="0"/>
                </a:moveTo>
                <a:lnTo>
                  <a:pt x="63834" y="484221"/>
                </a:lnTo>
                <a:lnTo>
                  <a:pt x="81865" y="514317"/>
                </a:lnTo>
                <a:lnTo>
                  <a:pt x="100445" y="482564"/>
                </a:lnTo>
                <a:lnTo>
                  <a:pt x="101073" y="48"/>
                </a:lnTo>
                <a:lnTo>
                  <a:pt x="64464" y="0"/>
                </a:lnTo>
                <a:close/>
              </a:path>
            </a:pathLst>
          </a:custGeom>
          <a:solidFill>
            <a:srgbClr val="FFFFFF"/>
          </a:solidFill>
        </p:spPr>
        <p:txBody>
          <a:bodyPr wrap="square" lIns="0" tIns="0" rIns="0" bIns="0" rtlCol="0"/>
          <a:lstStyle/>
          <a:p>
            <a:endParaRPr/>
          </a:p>
        </p:txBody>
      </p:sp>
      <p:sp>
        <p:nvSpPr>
          <p:cNvPr id="49" name="object 3">
            <a:extLst>
              <a:ext uri="{FF2B5EF4-FFF2-40B4-BE49-F238E27FC236}">
                <a16:creationId xmlns:a16="http://schemas.microsoft.com/office/drawing/2014/main" id="{4808AE40-BA26-D356-B109-A6E280BB7E38}"/>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52</a:t>
            </a:r>
            <a:endParaRPr sz="1700" dirty="0">
              <a:latin typeface="Arial"/>
              <a:cs typeface="Arial"/>
            </a:endParaRPr>
          </a:p>
        </p:txBody>
      </p:sp>
      <p:sp>
        <p:nvSpPr>
          <p:cNvPr id="50" name="object 32">
            <a:extLst>
              <a:ext uri="{FF2B5EF4-FFF2-40B4-BE49-F238E27FC236}">
                <a16:creationId xmlns:a16="http://schemas.microsoft.com/office/drawing/2014/main" id="{029E62B7-889B-4B64-C5CE-B026899A117E}"/>
              </a:ext>
            </a:extLst>
          </p:cNvPr>
          <p:cNvSpPr/>
          <p:nvPr/>
        </p:nvSpPr>
        <p:spPr>
          <a:xfrm>
            <a:off x="2283429" y="5857879"/>
            <a:ext cx="616585" cy="164465"/>
          </a:xfrm>
          <a:custGeom>
            <a:avLst/>
            <a:gdLst/>
            <a:ahLst/>
            <a:cxnLst/>
            <a:rect l="l" t="t" r="r" b="b"/>
            <a:pathLst>
              <a:path w="616585" h="164464">
                <a:moveTo>
                  <a:pt x="584586" y="60907"/>
                </a:moveTo>
                <a:lnTo>
                  <a:pt x="579401" y="60907"/>
                </a:lnTo>
                <a:lnTo>
                  <a:pt x="580365" y="97501"/>
                </a:lnTo>
                <a:lnTo>
                  <a:pt x="512684" y="99284"/>
                </a:lnTo>
                <a:lnTo>
                  <a:pt x="462147" y="130573"/>
                </a:lnTo>
                <a:lnTo>
                  <a:pt x="454602" y="139821"/>
                </a:lnTo>
                <a:lnTo>
                  <a:pt x="454290" y="151536"/>
                </a:lnTo>
                <a:lnTo>
                  <a:pt x="463697" y="161732"/>
                </a:lnTo>
                <a:lnTo>
                  <a:pt x="474374" y="164181"/>
                </a:lnTo>
                <a:lnTo>
                  <a:pt x="481420" y="161695"/>
                </a:lnTo>
                <a:lnTo>
                  <a:pt x="616200" y="78248"/>
                </a:lnTo>
                <a:lnTo>
                  <a:pt x="584586" y="60907"/>
                </a:lnTo>
                <a:close/>
              </a:path>
              <a:path w="616585" h="164464">
                <a:moveTo>
                  <a:pt x="513407" y="62645"/>
                </a:moveTo>
                <a:lnTo>
                  <a:pt x="0" y="76169"/>
                </a:lnTo>
                <a:lnTo>
                  <a:pt x="963" y="112762"/>
                </a:lnTo>
                <a:lnTo>
                  <a:pt x="512684" y="99284"/>
                </a:lnTo>
                <a:lnTo>
                  <a:pt x="543961" y="79918"/>
                </a:lnTo>
                <a:lnTo>
                  <a:pt x="513407" y="62645"/>
                </a:lnTo>
                <a:close/>
              </a:path>
              <a:path w="616585" h="164464">
                <a:moveTo>
                  <a:pt x="543961" y="79918"/>
                </a:moveTo>
                <a:lnTo>
                  <a:pt x="512684" y="99284"/>
                </a:lnTo>
                <a:lnTo>
                  <a:pt x="580365" y="97501"/>
                </a:lnTo>
                <a:lnTo>
                  <a:pt x="580306" y="95250"/>
                </a:lnTo>
                <a:lnTo>
                  <a:pt x="571080" y="95250"/>
                </a:lnTo>
                <a:lnTo>
                  <a:pt x="543961" y="79918"/>
                </a:lnTo>
                <a:close/>
              </a:path>
              <a:path w="616585" h="164464">
                <a:moveTo>
                  <a:pt x="570249" y="63643"/>
                </a:moveTo>
                <a:lnTo>
                  <a:pt x="543961" y="79918"/>
                </a:lnTo>
                <a:lnTo>
                  <a:pt x="571080" y="95250"/>
                </a:lnTo>
                <a:lnTo>
                  <a:pt x="570249" y="63643"/>
                </a:lnTo>
                <a:close/>
              </a:path>
              <a:path w="616585" h="164464">
                <a:moveTo>
                  <a:pt x="579473" y="63643"/>
                </a:moveTo>
                <a:lnTo>
                  <a:pt x="570249" y="63643"/>
                </a:lnTo>
                <a:lnTo>
                  <a:pt x="571080" y="95250"/>
                </a:lnTo>
                <a:lnTo>
                  <a:pt x="580306" y="95250"/>
                </a:lnTo>
                <a:lnTo>
                  <a:pt x="579473" y="63643"/>
                </a:lnTo>
                <a:close/>
              </a:path>
              <a:path w="616585" h="164464">
                <a:moveTo>
                  <a:pt x="579401" y="60907"/>
                </a:moveTo>
                <a:lnTo>
                  <a:pt x="513407" y="62645"/>
                </a:lnTo>
                <a:lnTo>
                  <a:pt x="543961" y="79918"/>
                </a:lnTo>
                <a:lnTo>
                  <a:pt x="570249" y="63643"/>
                </a:lnTo>
                <a:lnTo>
                  <a:pt x="579473" y="63643"/>
                </a:lnTo>
                <a:lnTo>
                  <a:pt x="579401" y="60907"/>
                </a:lnTo>
                <a:close/>
              </a:path>
              <a:path w="616585" h="164464">
                <a:moveTo>
                  <a:pt x="465423" y="0"/>
                </a:moveTo>
                <a:lnTo>
                  <a:pt x="455060" y="5529"/>
                </a:lnTo>
                <a:lnTo>
                  <a:pt x="450846" y="18531"/>
                </a:lnTo>
                <a:lnTo>
                  <a:pt x="453794" y="28943"/>
                </a:lnTo>
                <a:lnTo>
                  <a:pt x="513407" y="62645"/>
                </a:lnTo>
                <a:lnTo>
                  <a:pt x="579401" y="60907"/>
                </a:lnTo>
                <a:lnTo>
                  <a:pt x="584586" y="60907"/>
                </a:lnTo>
                <a:lnTo>
                  <a:pt x="477213" y="2011"/>
                </a:lnTo>
                <a:lnTo>
                  <a:pt x="465423" y="0"/>
                </a:lnTo>
                <a:close/>
              </a:path>
            </a:pathLst>
          </a:custGeom>
          <a:solidFill>
            <a:srgbClr val="FFFFFF"/>
          </a:solidFill>
        </p:spPr>
        <p:txBody>
          <a:bodyPr wrap="square" lIns="0" tIns="0" rIns="0" bIns="0" rtlCol="0"/>
          <a:lstStyle/>
          <a:p>
            <a:endParaRPr/>
          </a:p>
        </p:txBody>
      </p:sp>
      <p:grpSp>
        <p:nvGrpSpPr>
          <p:cNvPr id="42" name="Group 41">
            <a:extLst>
              <a:ext uri="{FF2B5EF4-FFF2-40B4-BE49-F238E27FC236}">
                <a16:creationId xmlns:a16="http://schemas.microsoft.com/office/drawing/2014/main" id="{695F4A07-38EC-608D-C0C9-95AAA308D03D}"/>
              </a:ext>
            </a:extLst>
          </p:cNvPr>
          <p:cNvGrpSpPr/>
          <p:nvPr/>
        </p:nvGrpSpPr>
        <p:grpSpPr>
          <a:xfrm>
            <a:off x="2826326" y="6751239"/>
            <a:ext cx="922655" cy="502920"/>
            <a:chOff x="2826326" y="6751239"/>
            <a:chExt cx="922655" cy="502920"/>
          </a:xfrm>
        </p:grpSpPr>
        <p:sp>
          <p:nvSpPr>
            <p:cNvPr id="8" name="object 8"/>
            <p:cNvSpPr/>
            <p:nvPr/>
          </p:nvSpPr>
          <p:spPr>
            <a:xfrm>
              <a:off x="2826326" y="6751239"/>
              <a:ext cx="922655" cy="502920"/>
            </a:xfrm>
            <a:custGeom>
              <a:avLst/>
              <a:gdLst/>
              <a:ahLst/>
              <a:cxnLst/>
              <a:rect l="l" t="t" r="r" b="b"/>
              <a:pathLst>
                <a:path w="922654" h="502920">
                  <a:moveTo>
                    <a:pt x="0" y="0"/>
                  </a:moveTo>
                  <a:lnTo>
                    <a:pt x="922225" y="0"/>
                  </a:lnTo>
                  <a:lnTo>
                    <a:pt x="922225" y="502701"/>
                  </a:lnTo>
                  <a:lnTo>
                    <a:pt x="0" y="502701"/>
                  </a:lnTo>
                  <a:lnTo>
                    <a:pt x="0" y="0"/>
                  </a:lnTo>
                  <a:close/>
                </a:path>
              </a:pathLst>
            </a:custGeom>
            <a:ln w="9151">
              <a:solidFill>
                <a:srgbClr val="FFFFFF"/>
              </a:solidFill>
            </a:ln>
          </p:spPr>
          <p:txBody>
            <a:bodyPr wrap="square" lIns="0" tIns="0" rIns="0" bIns="0" rtlCol="0"/>
            <a:lstStyle/>
            <a:p>
              <a:endParaRPr/>
            </a:p>
          </p:txBody>
        </p:sp>
        <p:sp>
          <p:nvSpPr>
            <p:cNvPr id="9" name="object 9"/>
            <p:cNvSpPr txBox="1"/>
            <p:nvPr/>
          </p:nvSpPr>
          <p:spPr>
            <a:xfrm>
              <a:off x="2901487" y="6833889"/>
              <a:ext cx="763905" cy="368300"/>
            </a:xfrm>
            <a:prstGeom prst="rect">
              <a:avLst/>
            </a:prstGeom>
          </p:spPr>
          <p:txBody>
            <a:bodyPr vert="horz" wrap="square" lIns="0" tIns="0" rIns="0" bIns="0" rtlCol="0">
              <a:spAutoFit/>
            </a:bodyPr>
            <a:lstStyle/>
            <a:p>
              <a:pPr marL="12700">
                <a:lnSpc>
                  <a:spcPct val="100000"/>
                </a:lnSpc>
              </a:pPr>
              <a:r>
                <a:rPr sz="2700" spc="-10" dirty="0">
                  <a:solidFill>
                    <a:srgbClr val="FFFFFF"/>
                  </a:solidFill>
                  <a:latin typeface="Calibri"/>
                  <a:cs typeface="Calibri"/>
                </a:rPr>
                <a:t>G</a:t>
              </a:r>
              <a:r>
                <a:rPr sz="2700" spc="-65" dirty="0">
                  <a:solidFill>
                    <a:srgbClr val="FFFFFF"/>
                  </a:solidFill>
                  <a:latin typeface="Calibri"/>
                  <a:cs typeface="Calibri"/>
                </a:rPr>
                <a:t>L</a:t>
              </a:r>
              <a:r>
                <a:rPr sz="2700" spc="-25" dirty="0">
                  <a:solidFill>
                    <a:srgbClr val="FFFFFF"/>
                  </a:solidFill>
                  <a:latin typeface="Calibri"/>
                  <a:cs typeface="Calibri"/>
                </a:rPr>
                <a:t>U</a:t>
              </a:r>
              <a:r>
                <a:rPr sz="2700" dirty="0">
                  <a:solidFill>
                    <a:srgbClr val="FFFFFF"/>
                  </a:solidFill>
                  <a:latin typeface="Calibri"/>
                  <a:cs typeface="Calibri"/>
                </a:rPr>
                <a:t>T</a:t>
              </a:r>
              <a:endParaRPr sz="2700">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1+#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1+#ppt_w/2"/>
                                          </p:val>
                                        </p:tav>
                                        <p:tav tm="100000">
                                          <p:val>
                                            <p:strVal val="#ppt_x"/>
                                          </p:val>
                                        </p:tav>
                                      </p:tavLst>
                                    </p:anim>
                                    <p:anim calcmode="lin" valueType="num">
                                      <p:cBhvr additive="base">
                                        <p:cTn id="44" dur="500" fill="hold"/>
                                        <p:tgtEl>
                                          <p:spTgt spid="5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left)">
                                      <p:cBhvr>
                                        <p:cTn id="69" dur="500"/>
                                        <p:tgtEl>
                                          <p:spTgt spid="34"/>
                                        </p:tgtEl>
                                      </p:cBhvr>
                                    </p:animEffect>
                                  </p:childTnLst>
                                </p:cTn>
                              </p:par>
                            </p:childTnLst>
                          </p:cTn>
                        </p:par>
                        <p:par>
                          <p:cTn id="70" fill="hold">
                            <p:stCondLst>
                              <p:cond delay="500"/>
                            </p:stCondLst>
                            <p:childTnLst>
                              <p:par>
                                <p:cTn id="71" presetID="2" presetClass="entr" presetSubtype="2"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1+#ppt_w/2"/>
                                          </p:val>
                                        </p:tav>
                                        <p:tav tm="100000">
                                          <p:val>
                                            <p:strVal val="#ppt_x"/>
                                          </p:val>
                                        </p:tav>
                                      </p:tavLst>
                                    </p:anim>
                                    <p:anim calcmode="lin" valueType="num">
                                      <p:cBhvr additive="base">
                                        <p:cTn id="7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par>
                          <p:cTn id="80" fill="hold">
                            <p:stCondLst>
                              <p:cond delay="500"/>
                            </p:stCondLst>
                            <p:childTnLst>
                              <p:par>
                                <p:cTn id="81" presetID="2" presetClass="entr" presetSubtype="2" fill="hold" nodeType="after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1+#ppt_w/2"/>
                                          </p:val>
                                        </p:tav>
                                        <p:tav tm="100000">
                                          <p:val>
                                            <p:strVal val="#ppt_x"/>
                                          </p:val>
                                        </p:tav>
                                      </p:tavLst>
                                    </p:anim>
                                    <p:anim calcmode="lin" valueType="num">
                                      <p:cBhvr additive="base">
                                        <p:cTn id="8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left)">
                                      <p:cBhvr>
                                        <p:cTn id="89" dur="500"/>
                                        <p:tgtEl>
                                          <p:spTgt spid="25"/>
                                        </p:tgtEl>
                                      </p:cBhvr>
                                    </p:animEffect>
                                  </p:childTnLst>
                                </p:cTn>
                              </p:par>
                            </p:childTnLst>
                          </p:cTn>
                        </p:par>
                        <p:par>
                          <p:cTn id="90" fill="hold">
                            <p:stCondLst>
                              <p:cond delay="500"/>
                            </p:stCondLst>
                            <p:childTnLst>
                              <p:par>
                                <p:cTn id="91" presetID="2" presetClass="entr" presetSubtype="2" fill="hold" nodeType="afterEffect">
                                  <p:stCondLst>
                                    <p:cond delay="0"/>
                                  </p:stCondLst>
                                  <p:childTnLst>
                                    <p:set>
                                      <p:cBhvr>
                                        <p:cTn id="92" dur="1" fill="hold">
                                          <p:stCondLst>
                                            <p:cond delay="0"/>
                                          </p:stCondLst>
                                        </p:cTn>
                                        <p:tgtEl>
                                          <p:spTgt spid="48"/>
                                        </p:tgtEl>
                                        <p:attrNameLst>
                                          <p:attrName>style.visibility</p:attrName>
                                        </p:attrNameLst>
                                      </p:cBhvr>
                                      <p:to>
                                        <p:strVal val="visible"/>
                                      </p:to>
                                    </p:set>
                                    <p:anim calcmode="lin" valueType="num">
                                      <p:cBhvr additive="base">
                                        <p:cTn id="93" dur="500" fill="hold"/>
                                        <p:tgtEl>
                                          <p:spTgt spid="48"/>
                                        </p:tgtEl>
                                        <p:attrNameLst>
                                          <p:attrName>ppt_x</p:attrName>
                                        </p:attrNameLst>
                                      </p:cBhvr>
                                      <p:tavLst>
                                        <p:tav tm="0">
                                          <p:val>
                                            <p:strVal val="1+#ppt_w/2"/>
                                          </p:val>
                                        </p:tav>
                                        <p:tav tm="100000">
                                          <p:val>
                                            <p:strVal val="#ppt_x"/>
                                          </p:val>
                                        </p:tav>
                                      </p:tavLst>
                                    </p:anim>
                                    <p:anim calcmode="lin" valueType="num">
                                      <p:cBhvr additive="base">
                                        <p:cTn id="9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animBg="1"/>
      <p:bldP spid="25" grpId="0" animBg="1"/>
      <p:bldP spid="34" grpId="0" animBg="1"/>
      <p:bldP spid="19" grpId="0" animBg="1"/>
      <p:bldP spid="29" grpId="0" animBg="1"/>
      <p:bldP spid="17" grpId="0" animBg="1"/>
      <p:bldP spid="21" grpId="0" animBg="1"/>
      <p:bldP spid="30" grpId="0" animBg="1"/>
      <p:bldP spid="36" grpId="0" animBg="1"/>
      <p:bldP spid="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129626" y="1215149"/>
            <a:ext cx="7207884" cy="469900"/>
          </a:xfrm>
          <a:prstGeom prst="rect">
            <a:avLst/>
          </a:prstGeom>
        </p:spPr>
        <p:txBody>
          <a:bodyPr vert="horz" wrap="square" lIns="0" tIns="0" rIns="0" bIns="0" rtlCol="0">
            <a:spAutoFit/>
          </a:bodyPr>
          <a:lstStyle/>
          <a:p>
            <a:pPr marL="12700">
              <a:lnSpc>
                <a:spcPct val="100000"/>
              </a:lnSpc>
            </a:pPr>
            <a:r>
              <a:rPr sz="3500" spc="-35" dirty="0">
                <a:solidFill>
                  <a:srgbClr val="FFFF00"/>
                </a:solidFill>
                <a:latin typeface="Arial"/>
                <a:cs typeface="Arial"/>
              </a:rPr>
              <a:t>M</a:t>
            </a:r>
            <a:r>
              <a:rPr sz="3500" spc="-10" dirty="0">
                <a:solidFill>
                  <a:srgbClr val="FFFF00"/>
                </a:solidFill>
                <a:latin typeface="Arial"/>
                <a:cs typeface="Arial"/>
              </a:rPr>
              <a:t>i</a:t>
            </a:r>
            <a:r>
              <a:rPr sz="3500" spc="-20" dirty="0">
                <a:solidFill>
                  <a:srgbClr val="FFFF00"/>
                </a:solidFill>
                <a:latin typeface="Arial"/>
                <a:cs typeface="Arial"/>
              </a:rPr>
              <a:t>x</a:t>
            </a:r>
            <a:r>
              <a:rPr sz="3500" spc="-10" dirty="0">
                <a:solidFill>
                  <a:srgbClr val="FFFF00"/>
                </a:solidFill>
                <a:latin typeface="Arial"/>
                <a:cs typeface="Arial"/>
              </a:rPr>
              <a:t>i</a:t>
            </a:r>
            <a:r>
              <a:rPr sz="3500" spc="-25" dirty="0">
                <a:solidFill>
                  <a:srgbClr val="FFFF00"/>
                </a:solidFill>
                <a:latin typeface="Arial"/>
                <a:cs typeface="Arial"/>
              </a:rPr>
              <a:t>n</a:t>
            </a:r>
            <a:r>
              <a:rPr sz="3500" dirty="0">
                <a:solidFill>
                  <a:srgbClr val="FFFF00"/>
                </a:solidFill>
                <a:latin typeface="Arial"/>
                <a:cs typeface="Arial"/>
              </a:rPr>
              <a:t>g</a:t>
            </a:r>
            <a:r>
              <a:rPr sz="3500" spc="-35" dirty="0">
                <a:solidFill>
                  <a:srgbClr val="FFFF00"/>
                </a:solidFill>
                <a:latin typeface="Arial"/>
                <a:cs typeface="Arial"/>
              </a:rPr>
              <a:t> </a:t>
            </a:r>
            <a:r>
              <a:rPr sz="3500" spc="-20" dirty="0">
                <a:solidFill>
                  <a:srgbClr val="FFFF00"/>
                </a:solidFill>
                <a:latin typeface="Arial"/>
                <a:cs typeface="Arial"/>
              </a:rPr>
              <a:t>c</a:t>
            </a:r>
            <a:r>
              <a:rPr sz="3500" spc="-25" dirty="0">
                <a:solidFill>
                  <a:srgbClr val="FFFF00"/>
                </a:solidFill>
                <a:latin typeface="Arial"/>
                <a:cs typeface="Arial"/>
              </a:rPr>
              <a:t>o</a:t>
            </a:r>
            <a:r>
              <a:rPr sz="3500" spc="-15" dirty="0">
                <a:solidFill>
                  <a:srgbClr val="FFFF00"/>
                </a:solidFill>
                <a:latin typeface="Arial"/>
                <a:cs typeface="Arial"/>
              </a:rPr>
              <a:t>r</a:t>
            </a:r>
            <a:r>
              <a:rPr sz="3500" dirty="0">
                <a:solidFill>
                  <a:srgbClr val="FFFF00"/>
                </a:solidFill>
                <a:latin typeface="Arial"/>
                <a:cs typeface="Arial"/>
              </a:rPr>
              <a:t>e</a:t>
            </a:r>
            <a:r>
              <a:rPr sz="3500" spc="-35" dirty="0">
                <a:solidFill>
                  <a:srgbClr val="FFFF00"/>
                </a:solidFill>
                <a:latin typeface="Arial"/>
                <a:cs typeface="Arial"/>
              </a:rPr>
              <a:t> </a:t>
            </a:r>
            <a:r>
              <a:rPr sz="3500" spc="-25" dirty="0">
                <a:solidFill>
                  <a:srgbClr val="FFFF00"/>
                </a:solidFill>
                <a:latin typeface="Arial"/>
                <a:cs typeface="Arial"/>
              </a:rPr>
              <a:t>an</a:t>
            </a:r>
            <a:r>
              <a:rPr sz="3500" dirty="0">
                <a:solidFill>
                  <a:srgbClr val="FFFF00"/>
                </a:solidFill>
                <a:latin typeface="Arial"/>
                <a:cs typeface="Arial"/>
              </a:rPr>
              <a:t>d</a:t>
            </a:r>
            <a:r>
              <a:rPr sz="3500" spc="-35" dirty="0">
                <a:solidFill>
                  <a:srgbClr val="FFFF00"/>
                </a:solidFill>
                <a:latin typeface="Arial"/>
                <a:cs typeface="Arial"/>
              </a:rPr>
              <a:t> </a:t>
            </a:r>
            <a:r>
              <a:rPr sz="3500" spc="-20" dirty="0">
                <a:solidFill>
                  <a:srgbClr val="FFFF00"/>
                </a:solidFill>
                <a:latin typeface="Arial"/>
                <a:cs typeface="Arial"/>
              </a:rPr>
              <a:t>c</a:t>
            </a:r>
            <a:r>
              <a:rPr sz="3500" spc="-25" dirty="0">
                <a:solidFill>
                  <a:srgbClr val="FFFF00"/>
                </a:solidFill>
                <a:latin typeface="Arial"/>
                <a:cs typeface="Arial"/>
              </a:rPr>
              <a:t>o</a:t>
            </a:r>
            <a:r>
              <a:rPr sz="3500" spc="-35" dirty="0">
                <a:solidFill>
                  <a:srgbClr val="FFFF00"/>
                </a:solidFill>
                <a:latin typeface="Arial"/>
                <a:cs typeface="Arial"/>
              </a:rPr>
              <a:t>m</a:t>
            </a:r>
            <a:r>
              <a:rPr sz="3500" spc="-25" dirty="0">
                <a:solidFill>
                  <a:srgbClr val="FFFF00"/>
                </a:solidFill>
                <a:latin typeface="Arial"/>
                <a:cs typeface="Arial"/>
              </a:rPr>
              <a:t>pat</a:t>
            </a:r>
            <a:r>
              <a:rPr sz="3500" spc="-10" dirty="0">
                <a:solidFill>
                  <a:srgbClr val="FFFF00"/>
                </a:solidFill>
                <a:latin typeface="Arial"/>
                <a:cs typeface="Arial"/>
              </a:rPr>
              <a:t>i</a:t>
            </a:r>
            <a:r>
              <a:rPr sz="3500" spc="-25" dirty="0">
                <a:solidFill>
                  <a:srgbClr val="FFFF00"/>
                </a:solidFill>
                <a:latin typeface="Arial"/>
                <a:cs typeface="Arial"/>
              </a:rPr>
              <a:t>b</a:t>
            </a:r>
            <a:r>
              <a:rPr sz="3500" spc="-10" dirty="0">
                <a:solidFill>
                  <a:srgbClr val="FFFF00"/>
                </a:solidFill>
                <a:latin typeface="Arial"/>
                <a:cs typeface="Arial"/>
              </a:rPr>
              <a:t>ili</a:t>
            </a:r>
            <a:r>
              <a:rPr sz="3500" spc="-25" dirty="0">
                <a:solidFill>
                  <a:srgbClr val="FFFF00"/>
                </a:solidFill>
                <a:latin typeface="Arial"/>
                <a:cs typeface="Arial"/>
              </a:rPr>
              <a:t>t</a:t>
            </a:r>
            <a:r>
              <a:rPr sz="3500" dirty="0">
                <a:solidFill>
                  <a:srgbClr val="FFFF00"/>
                </a:solidFill>
                <a:latin typeface="Arial"/>
                <a:cs typeface="Arial"/>
              </a:rPr>
              <a:t>y</a:t>
            </a:r>
            <a:r>
              <a:rPr sz="3500" spc="-35" dirty="0">
                <a:solidFill>
                  <a:srgbClr val="FFFF00"/>
                </a:solidFill>
                <a:latin typeface="Arial"/>
                <a:cs typeface="Arial"/>
              </a:rPr>
              <a:t> </a:t>
            </a:r>
            <a:r>
              <a:rPr sz="3500" spc="-25" dirty="0">
                <a:solidFill>
                  <a:srgbClr val="FFFF00"/>
                </a:solidFill>
                <a:latin typeface="Arial"/>
                <a:cs typeface="Arial"/>
              </a:rPr>
              <a:t>p</a:t>
            </a:r>
            <a:r>
              <a:rPr sz="3500" spc="-15" dirty="0">
                <a:solidFill>
                  <a:srgbClr val="FFFF00"/>
                </a:solidFill>
                <a:latin typeface="Arial"/>
                <a:cs typeface="Arial"/>
              </a:rPr>
              <a:t>r</a:t>
            </a:r>
            <a:r>
              <a:rPr sz="3500" spc="-25" dirty="0">
                <a:solidFill>
                  <a:srgbClr val="FFFF00"/>
                </a:solidFill>
                <a:latin typeface="Arial"/>
                <a:cs typeface="Arial"/>
              </a:rPr>
              <a:t>of</a:t>
            </a:r>
            <a:r>
              <a:rPr sz="3500" spc="-10" dirty="0">
                <a:solidFill>
                  <a:srgbClr val="FFFF00"/>
                </a:solidFill>
                <a:latin typeface="Arial"/>
                <a:cs typeface="Arial"/>
              </a:rPr>
              <a:t>il</a:t>
            </a:r>
            <a:r>
              <a:rPr sz="3500" spc="-25" dirty="0">
                <a:solidFill>
                  <a:srgbClr val="FFFF00"/>
                </a:solidFill>
                <a:latin typeface="Arial"/>
                <a:cs typeface="Arial"/>
              </a:rPr>
              <a:t>e</a:t>
            </a:r>
            <a:r>
              <a:rPr sz="3500" dirty="0">
                <a:solidFill>
                  <a:srgbClr val="FFFF00"/>
                </a:solidFill>
                <a:latin typeface="Arial"/>
                <a:cs typeface="Arial"/>
              </a:rPr>
              <a:t>s</a:t>
            </a:r>
            <a:endParaRPr sz="3500">
              <a:latin typeface="Arial"/>
              <a:cs typeface="Arial"/>
            </a:endParaRPr>
          </a:p>
        </p:txBody>
      </p:sp>
      <p:sp>
        <p:nvSpPr>
          <p:cNvPr id="3" name="object 3"/>
          <p:cNvSpPr txBox="1"/>
          <p:nvPr/>
        </p:nvSpPr>
        <p:spPr>
          <a:xfrm>
            <a:off x="360843" y="2666023"/>
            <a:ext cx="9254490" cy="3408625"/>
          </a:xfrm>
          <a:prstGeom prst="rect">
            <a:avLst/>
          </a:prstGeom>
        </p:spPr>
        <p:txBody>
          <a:bodyPr vert="horz" wrap="square" lIns="0" tIns="0" rIns="0" bIns="0" rtlCol="0">
            <a:spAutoFit/>
          </a:bodyPr>
          <a:lstStyle/>
          <a:p>
            <a:pPr marL="415290" indent="-402590">
              <a:lnSpc>
                <a:spcPts val="3170"/>
              </a:lnSpc>
              <a:buClr>
                <a:srgbClr val="FFFFFF"/>
              </a:buClr>
              <a:buFont typeface="Arial"/>
              <a:buChar char="•"/>
              <a:tabLst>
                <a:tab pos="415925" algn="l"/>
              </a:tabLst>
            </a:pPr>
            <a:r>
              <a:rPr sz="2700" spc="-15" dirty="0">
                <a:solidFill>
                  <a:srgbClr val="FF6666"/>
                </a:solidFill>
                <a:latin typeface="Arial"/>
                <a:cs typeface="Arial"/>
              </a:rPr>
              <a:t>W</a:t>
            </a:r>
            <a:r>
              <a:rPr sz="2700" dirty="0">
                <a:solidFill>
                  <a:srgbClr val="FF6666"/>
                </a:solidFill>
                <a:latin typeface="Arial"/>
                <a:cs typeface="Arial"/>
              </a:rPr>
              <a:t>indo</a:t>
            </a:r>
            <a:r>
              <a:rPr sz="2700" spc="-5" dirty="0">
                <a:solidFill>
                  <a:srgbClr val="FF6666"/>
                </a:solidFill>
                <a:latin typeface="Arial"/>
                <a:cs typeface="Arial"/>
              </a:rPr>
              <a:t>ws</a:t>
            </a:r>
            <a:r>
              <a:rPr sz="2700" spc="-10" dirty="0">
                <a:solidFill>
                  <a:srgbClr val="FF6666"/>
                </a:solidFill>
                <a:latin typeface="Arial"/>
                <a:cs typeface="Arial"/>
              </a:rPr>
              <a:t>,</a:t>
            </a:r>
            <a:r>
              <a:rPr sz="2700" spc="-15" dirty="0">
                <a:solidFill>
                  <a:srgbClr val="FF6666"/>
                </a:solidFill>
                <a:latin typeface="Arial"/>
                <a:cs typeface="Arial"/>
              </a:rPr>
              <a:t> </a:t>
            </a:r>
            <a:r>
              <a:rPr sz="2700" dirty="0">
                <a:solidFill>
                  <a:srgbClr val="FF6666"/>
                </a:solidFill>
                <a:latin typeface="Arial"/>
                <a:cs typeface="Arial"/>
              </a:rPr>
              <a:t>Linu</a:t>
            </a:r>
            <a:r>
              <a:rPr sz="2700" spc="-5" dirty="0">
                <a:solidFill>
                  <a:srgbClr val="FF6666"/>
                </a:solidFill>
                <a:latin typeface="Arial"/>
                <a:cs typeface="Arial"/>
              </a:rPr>
              <a:t>x</a:t>
            </a:r>
            <a:r>
              <a:rPr sz="2700" spc="-10" dirty="0">
                <a:solidFill>
                  <a:srgbClr val="FF6666"/>
                </a:solidFill>
                <a:latin typeface="Arial"/>
                <a:cs typeface="Arial"/>
              </a:rPr>
              <a:t>:</a:t>
            </a:r>
            <a:endParaRPr sz="2700" dirty="0">
              <a:solidFill>
                <a:srgbClr val="FF6666"/>
              </a:solidFill>
              <a:latin typeface="Arial"/>
              <a:cs typeface="Arial"/>
            </a:endParaRPr>
          </a:p>
          <a:p>
            <a:pPr marL="402590">
              <a:lnSpc>
                <a:spcPts val="3155"/>
              </a:lnSpc>
            </a:pPr>
            <a:r>
              <a:rPr sz="2700" spc="-5" dirty="0">
                <a:solidFill>
                  <a:srgbClr val="FFFFFF"/>
                </a:solidFill>
                <a:latin typeface="Arial"/>
                <a:cs typeface="Arial"/>
              </a:rPr>
              <a:t>C</a:t>
            </a:r>
            <a:r>
              <a:rPr sz="2700" dirty="0">
                <a:solidFill>
                  <a:srgbClr val="FFFFFF"/>
                </a:solidFill>
                <a:latin typeface="Arial"/>
                <a:cs typeface="Arial"/>
              </a:rPr>
              <a:t>an</a:t>
            </a:r>
            <a:r>
              <a:rPr sz="2700" spc="-10" dirty="0">
                <a:solidFill>
                  <a:srgbClr val="FFFFFF"/>
                </a:solidFill>
                <a:latin typeface="Arial"/>
                <a:cs typeface="Arial"/>
              </a:rPr>
              <a:t> </a:t>
            </a:r>
            <a:r>
              <a:rPr sz="2700" spc="-5" dirty="0">
                <a:solidFill>
                  <a:srgbClr val="FFFFFF"/>
                </a:solidFill>
                <a:latin typeface="Arial"/>
                <a:cs typeface="Arial"/>
              </a:rPr>
              <a:t>m</a:t>
            </a:r>
            <a:r>
              <a:rPr sz="2700" dirty="0">
                <a:solidFill>
                  <a:srgbClr val="FFFFFF"/>
                </a:solidFill>
                <a:latin typeface="Arial"/>
                <a:cs typeface="Arial"/>
              </a:rPr>
              <a:t>ix</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ore</a:t>
            </a:r>
            <a:r>
              <a:rPr sz="2700" spc="-10" dirty="0">
                <a:solidFill>
                  <a:srgbClr val="FFFFFF"/>
                </a:solidFill>
                <a:latin typeface="Arial"/>
                <a:cs typeface="Arial"/>
              </a:rPr>
              <a:t> </a:t>
            </a:r>
            <a:r>
              <a:rPr sz="2700" dirty="0">
                <a:solidFill>
                  <a:srgbClr val="FFFFFF"/>
                </a:solidFill>
                <a:latin typeface="Arial"/>
                <a:cs typeface="Arial"/>
              </a:rPr>
              <a:t>and</a:t>
            </a:r>
            <a:r>
              <a:rPr sz="2700" spc="-1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a:t>
            </a:r>
            <a:r>
              <a:rPr sz="2700" spc="-5" dirty="0">
                <a:solidFill>
                  <a:srgbClr val="FFFFFF"/>
                </a:solidFill>
                <a:latin typeface="Arial"/>
                <a:cs typeface="Arial"/>
              </a:rPr>
              <a:t>m</a:t>
            </a:r>
            <a:r>
              <a:rPr sz="2700" dirty="0">
                <a:solidFill>
                  <a:srgbClr val="FFFFFF"/>
                </a:solidFill>
                <a:latin typeface="Arial"/>
                <a:cs typeface="Arial"/>
              </a:rPr>
              <a:t>pa</a:t>
            </a:r>
            <a:r>
              <a:rPr sz="2700" spc="-20" dirty="0">
                <a:solidFill>
                  <a:srgbClr val="FFFFFF"/>
                </a:solidFill>
                <a:latin typeface="Arial"/>
                <a:cs typeface="Arial"/>
              </a:rPr>
              <a:t>t</a:t>
            </a:r>
            <a:r>
              <a:rPr sz="2700" dirty="0">
                <a:solidFill>
                  <a:srgbClr val="FFFFFF"/>
                </a:solidFill>
                <a:latin typeface="Arial"/>
                <a:cs typeface="Arial"/>
              </a:rPr>
              <a:t>ibili</a:t>
            </a:r>
            <a:r>
              <a:rPr sz="2700" spc="-20" dirty="0">
                <a:solidFill>
                  <a:srgbClr val="FFFFFF"/>
                </a:solidFill>
                <a:latin typeface="Arial"/>
                <a:cs typeface="Arial"/>
              </a:rPr>
              <a:t>t</a:t>
            </a:r>
            <a:r>
              <a:rPr sz="2700" dirty="0">
                <a:solidFill>
                  <a:srgbClr val="FFFFFF"/>
                </a:solidFill>
                <a:latin typeface="Arial"/>
                <a:cs typeface="Arial"/>
              </a:rPr>
              <a:t>y</a:t>
            </a:r>
            <a:r>
              <a:rPr sz="2700" spc="-15" dirty="0">
                <a:solidFill>
                  <a:srgbClr val="FFFFFF"/>
                </a:solidFill>
                <a:latin typeface="Arial"/>
                <a:cs typeface="Arial"/>
              </a:rPr>
              <a:t> </a:t>
            </a:r>
            <a:r>
              <a:rPr sz="2700" dirty="0">
                <a:solidFill>
                  <a:srgbClr val="FFFFFF"/>
                </a:solidFill>
                <a:latin typeface="Arial"/>
                <a:cs typeface="Arial"/>
              </a:rPr>
              <a:t>pro</a:t>
            </a:r>
            <a:r>
              <a:rPr sz="2700" spc="-20" dirty="0">
                <a:solidFill>
                  <a:srgbClr val="FFFFFF"/>
                </a:solidFill>
                <a:latin typeface="Arial"/>
                <a:cs typeface="Arial"/>
              </a:rPr>
              <a:t>f</a:t>
            </a:r>
            <a:r>
              <a:rPr sz="2700" dirty="0">
                <a:solidFill>
                  <a:srgbClr val="FFFFFF"/>
                </a:solidFill>
                <a:latin typeface="Arial"/>
                <a:cs typeface="Arial"/>
              </a:rPr>
              <a:t>ile</a:t>
            </a:r>
            <a:r>
              <a:rPr sz="2700" spc="-10" dirty="0">
                <a:solidFill>
                  <a:srgbClr val="FFFFFF"/>
                </a:solidFill>
                <a:latin typeface="Arial"/>
                <a:cs typeface="Arial"/>
              </a:rPr>
              <a:t> </a:t>
            </a:r>
            <a:r>
              <a:rPr sz="2700" spc="-40" dirty="0">
                <a:solidFill>
                  <a:srgbClr val="FFFFFF"/>
                </a:solidFill>
                <a:latin typeface="Arial"/>
                <a:cs typeface="Arial"/>
              </a:rPr>
              <a:t>O</a:t>
            </a:r>
            <a:r>
              <a:rPr sz="2700"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a:t>
            </a:r>
            <a:r>
              <a:rPr sz="2700" spc="-5" dirty="0">
                <a:solidFill>
                  <a:srgbClr val="FFFFFF"/>
                </a:solidFill>
                <a:latin typeface="Arial"/>
                <a:cs typeface="Arial"/>
              </a:rPr>
              <a:t>mm</a:t>
            </a:r>
            <a:r>
              <a:rPr sz="2700" dirty="0">
                <a:solidFill>
                  <a:srgbClr val="FFFFFF"/>
                </a:solidFill>
                <a:latin typeface="Arial"/>
                <a:cs typeface="Arial"/>
              </a:rPr>
              <a:t>ands</a:t>
            </a:r>
            <a:endParaRPr sz="2700" dirty="0">
              <a:latin typeface="Arial"/>
              <a:cs typeface="Arial"/>
            </a:endParaRPr>
          </a:p>
          <a:p>
            <a:pPr marL="859790" indent="-457200">
              <a:lnSpc>
                <a:spcPts val="3204"/>
              </a:lnSpc>
              <a:buFont typeface="Wingdings" panose="05000000000000000000" pitchFamily="2" charset="2"/>
              <a:buChar char="Ø"/>
            </a:pPr>
            <a:r>
              <a:rPr sz="2700" spc="-5" dirty="0">
                <a:solidFill>
                  <a:srgbClr val="FFFFFF"/>
                </a:solidFill>
                <a:latin typeface="Arial"/>
                <a:cs typeface="Arial"/>
              </a:rPr>
              <a:t>c</a:t>
            </a:r>
            <a:r>
              <a:rPr sz="2700" dirty="0">
                <a:solidFill>
                  <a:srgbClr val="FFFFFF"/>
                </a:solidFill>
                <a:latin typeface="Arial"/>
                <a:cs typeface="Arial"/>
              </a:rPr>
              <a:t>an</a:t>
            </a:r>
            <a:r>
              <a:rPr sz="2700" spc="-5" dirty="0">
                <a:solidFill>
                  <a:srgbClr val="FFFFFF"/>
                </a:solidFill>
                <a:latin typeface="Arial"/>
                <a:cs typeface="Arial"/>
              </a:rPr>
              <a:t> </a:t>
            </a:r>
            <a:r>
              <a:rPr sz="2700" dirty="0">
                <a:solidFill>
                  <a:srgbClr val="FFFFFF"/>
                </a:solidFill>
                <a:latin typeface="Arial"/>
                <a:cs typeface="Arial"/>
              </a:rPr>
              <a:t>lead</a:t>
            </a:r>
            <a:r>
              <a:rPr sz="2700" spc="-5" dirty="0">
                <a:solidFill>
                  <a:srgbClr val="FFFFFF"/>
                </a:solidFill>
                <a:latin typeface="Arial"/>
                <a:cs typeface="Arial"/>
              </a:rPr>
              <a:t> t</a:t>
            </a:r>
            <a:r>
              <a:rPr sz="2700" dirty="0">
                <a:solidFill>
                  <a:srgbClr val="FFFFFF"/>
                </a:solidFill>
                <a:latin typeface="Arial"/>
                <a:cs typeface="Arial"/>
              </a:rPr>
              <a:t>o</a:t>
            </a:r>
            <a:r>
              <a:rPr sz="2700" spc="-5" dirty="0">
                <a:solidFill>
                  <a:srgbClr val="FFFFFF"/>
                </a:solidFill>
                <a:latin typeface="Arial"/>
                <a:cs typeface="Arial"/>
              </a:rPr>
              <a:t> c</a:t>
            </a:r>
            <a:r>
              <a:rPr sz="2700" dirty="0">
                <a:solidFill>
                  <a:srgbClr val="FFFFFF"/>
                </a:solidFill>
                <a:latin typeface="Arial"/>
                <a:cs typeface="Arial"/>
              </a:rPr>
              <a:t>on</a:t>
            </a:r>
            <a:r>
              <a:rPr sz="2700" spc="-5" dirty="0">
                <a:solidFill>
                  <a:srgbClr val="FFFFFF"/>
                </a:solidFill>
                <a:latin typeface="Arial"/>
                <a:cs typeface="Arial"/>
              </a:rPr>
              <a:t>f</a:t>
            </a:r>
            <a:r>
              <a:rPr sz="2700" dirty="0">
                <a:solidFill>
                  <a:srgbClr val="FFFFFF"/>
                </a:solidFill>
                <a:latin typeface="Arial"/>
                <a:cs typeface="Arial"/>
              </a:rPr>
              <a:t>u</a:t>
            </a:r>
            <a:r>
              <a:rPr sz="2700" spc="-5" dirty="0">
                <a:solidFill>
                  <a:srgbClr val="FFFFFF"/>
                </a:solidFill>
                <a:latin typeface="Arial"/>
                <a:cs typeface="Arial"/>
              </a:rPr>
              <a:t>s</a:t>
            </a:r>
            <a:r>
              <a:rPr sz="2700" dirty="0">
                <a:solidFill>
                  <a:srgbClr val="FFFFFF"/>
                </a:solidFill>
                <a:latin typeface="Arial"/>
                <a:cs typeface="Arial"/>
              </a:rPr>
              <a:t>ion</a:t>
            </a:r>
            <a:br>
              <a:rPr lang="en-US" sz="2700" dirty="0">
                <a:latin typeface="Arial"/>
                <a:cs typeface="Arial"/>
              </a:rPr>
            </a:br>
            <a:r>
              <a:rPr sz="2700" dirty="0">
                <a:solidFill>
                  <a:srgbClr val="FFFFFF"/>
                </a:solidFill>
                <a:latin typeface="Arial"/>
                <a:cs typeface="Arial"/>
              </a:rPr>
              <a:t>(is</a:t>
            </a:r>
            <a:r>
              <a:rPr sz="2700" spc="-15" dirty="0">
                <a:solidFill>
                  <a:srgbClr val="FFFFFF"/>
                </a:solidFill>
                <a:latin typeface="Arial"/>
                <a:cs typeface="Arial"/>
              </a:rPr>
              <a:t> </a:t>
            </a:r>
            <a:r>
              <a:rPr sz="2700" spc="-20" dirty="0">
                <a:solidFill>
                  <a:srgbClr val="FFFFFF"/>
                </a:solidFill>
                <a:latin typeface="Arial"/>
                <a:cs typeface="Arial"/>
              </a:rPr>
              <a:t>t</a:t>
            </a:r>
            <a:r>
              <a:rPr sz="2700" spc="-5" dirty="0">
                <a:solidFill>
                  <a:srgbClr val="FFFFFF"/>
                </a:solidFill>
                <a:latin typeface="Arial"/>
                <a:cs typeface="Arial"/>
              </a:rPr>
              <a:t>h</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spec</a:t>
            </a:r>
            <a:r>
              <a:rPr sz="2700" dirty="0">
                <a:solidFill>
                  <a:srgbClr val="FFFFFF"/>
                </a:solidFill>
                <a:latin typeface="Arial"/>
                <a:cs typeface="Arial"/>
              </a:rPr>
              <a:t>i</a:t>
            </a:r>
            <a:r>
              <a:rPr sz="2700" spc="-10" dirty="0">
                <a:solidFill>
                  <a:srgbClr val="FFFFFF"/>
                </a:solidFill>
                <a:latin typeface="Arial"/>
                <a:cs typeface="Arial"/>
              </a:rPr>
              <a:t>f</a:t>
            </a:r>
            <a:r>
              <a:rPr sz="2700" dirty="0">
                <a:solidFill>
                  <a:srgbClr val="FFFFFF"/>
                </a:solidFill>
                <a:latin typeface="Arial"/>
                <a:cs typeface="Arial"/>
              </a:rPr>
              <a:t>ic</a:t>
            </a:r>
            <a:r>
              <a:rPr sz="2700" spc="-15"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5" dirty="0">
                <a:solidFill>
                  <a:srgbClr val="FFFFFF"/>
                </a:solidFill>
                <a:latin typeface="Arial"/>
                <a:cs typeface="Arial"/>
              </a:rPr>
              <a:t>comman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op</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m</a:t>
            </a:r>
            <a:r>
              <a:rPr sz="2700" dirty="0">
                <a:solidFill>
                  <a:srgbClr val="FFFFFF"/>
                </a:solidFill>
                <a:latin typeface="Arial"/>
                <a:cs typeface="Arial"/>
              </a:rPr>
              <a:t>i</a:t>
            </a:r>
            <a:r>
              <a:rPr sz="2700" spc="-5" dirty="0">
                <a:solidFill>
                  <a:srgbClr val="FFFFFF"/>
                </a:solidFill>
                <a:latin typeface="Arial"/>
                <a:cs typeface="Arial"/>
              </a:rPr>
              <a:t>zed?</a:t>
            </a:r>
            <a:r>
              <a:rPr sz="2700" dirty="0">
                <a:solidFill>
                  <a:srgbClr val="FFFFFF"/>
                </a:solidFill>
                <a:latin typeface="Arial"/>
                <a:cs typeface="Arial"/>
              </a:rPr>
              <a:t>)</a:t>
            </a:r>
            <a:endParaRPr sz="2700" dirty="0">
              <a:latin typeface="Arial"/>
              <a:cs typeface="Arial"/>
            </a:endParaRPr>
          </a:p>
          <a:p>
            <a:pPr marL="859790" indent="-457200">
              <a:lnSpc>
                <a:spcPts val="3170"/>
              </a:lnSpc>
              <a:buFont typeface="Wingdings" panose="05000000000000000000" pitchFamily="2" charset="2"/>
              <a:buChar char="Ø"/>
            </a:pPr>
            <a:r>
              <a:rPr sz="2700" spc="-5" dirty="0">
                <a:solidFill>
                  <a:srgbClr val="FFFFFF"/>
                </a:solidFill>
                <a:latin typeface="Arial"/>
                <a:cs typeface="Arial"/>
              </a:rPr>
              <a:t>ad</a:t>
            </a:r>
            <a:r>
              <a:rPr sz="2700" spc="-10" dirty="0">
                <a:solidFill>
                  <a:srgbClr val="FFFFFF"/>
                </a:solidFill>
                <a:latin typeface="Arial"/>
                <a:cs typeface="Arial"/>
              </a:rPr>
              <a:t>v</a:t>
            </a:r>
            <a:r>
              <a:rPr sz="2700" spc="-5" dirty="0">
                <a:solidFill>
                  <a:srgbClr val="FFFFFF"/>
                </a:solidFill>
                <a:latin typeface="Arial"/>
                <a:cs typeface="Arial"/>
              </a:rPr>
              <a:t>antage</a:t>
            </a:r>
            <a:r>
              <a:rPr sz="2700" dirty="0">
                <a:solidFill>
                  <a:srgbClr val="FFFFFF"/>
                </a:solidFill>
                <a:latin typeface="Arial"/>
                <a:cs typeface="Arial"/>
              </a:rPr>
              <a:t>:</a:t>
            </a:r>
            <a:r>
              <a:rPr sz="2700" spc="-10" dirty="0">
                <a:solidFill>
                  <a:srgbClr val="FFFFFF"/>
                </a:solidFill>
                <a:latin typeface="Arial"/>
                <a:cs typeface="Arial"/>
              </a:rPr>
              <a:t> </a:t>
            </a:r>
            <a:r>
              <a:rPr sz="2700" spc="-5" dirty="0">
                <a:solidFill>
                  <a:srgbClr val="FFFFFF"/>
                </a:solidFill>
                <a:latin typeface="Arial"/>
                <a:cs typeface="Arial"/>
              </a:rPr>
              <a:t>mo</a:t>
            </a:r>
            <a:r>
              <a:rPr sz="2700" dirty="0">
                <a:solidFill>
                  <a:srgbClr val="FFFFFF"/>
                </a:solidFill>
                <a:latin typeface="Arial"/>
                <a:cs typeface="Arial"/>
              </a:rPr>
              <a:t>re</a:t>
            </a:r>
            <a:r>
              <a:rPr sz="2700" spc="-10" dirty="0">
                <a:solidFill>
                  <a:srgbClr val="FFFFFF"/>
                </a:solidFill>
                <a:latin typeface="Arial"/>
                <a:cs typeface="Arial"/>
              </a:rPr>
              <a:t> </a:t>
            </a:r>
            <a:r>
              <a:rPr sz="2700" spc="-15" dirty="0">
                <a:solidFill>
                  <a:srgbClr val="FFFFFF"/>
                </a:solidFill>
                <a:latin typeface="Arial"/>
                <a:cs typeface="Arial"/>
              </a:rPr>
              <a:t>f</a:t>
            </a:r>
            <a:r>
              <a:rPr sz="2700" spc="-5" dirty="0">
                <a:solidFill>
                  <a:srgbClr val="FFFFFF"/>
                </a:solidFill>
                <a:latin typeface="Arial"/>
                <a:cs typeface="Arial"/>
              </a:rPr>
              <a:t>lexibl</a:t>
            </a:r>
            <a:r>
              <a:rPr sz="2700" dirty="0">
                <a:solidFill>
                  <a:srgbClr val="FFFFFF"/>
                </a:solidFill>
                <a:latin typeface="Arial"/>
                <a:cs typeface="Arial"/>
              </a:rPr>
              <a:t>e</a:t>
            </a:r>
            <a:r>
              <a:rPr sz="2700" spc="-5" dirty="0">
                <a:solidFill>
                  <a:srgbClr val="FFFFFF"/>
                </a:solidFill>
                <a:latin typeface="Arial"/>
                <a:cs typeface="Arial"/>
              </a:rPr>
              <a:t> </a:t>
            </a:r>
            <a:r>
              <a:rPr sz="2700" dirty="0">
                <a:solidFill>
                  <a:srgbClr val="FFFFFF"/>
                </a:solidFill>
                <a:latin typeface="Arial"/>
                <a:cs typeface="Arial"/>
              </a:rPr>
              <a:t>(</a:t>
            </a:r>
            <a:r>
              <a:rPr sz="2700" spc="-10" dirty="0">
                <a:solidFill>
                  <a:srgbClr val="FFFFFF"/>
                </a:solidFill>
                <a:latin typeface="Arial"/>
                <a:cs typeface="Arial"/>
              </a:rPr>
              <a:t>c</a:t>
            </a:r>
            <a:r>
              <a:rPr sz="2700" spc="-5" dirty="0">
                <a:solidFill>
                  <a:srgbClr val="FFFFFF"/>
                </a:solidFill>
                <a:latin typeface="Arial"/>
                <a:cs typeface="Arial"/>
              </a:rPr>
              <a:t>a</a:t>
            </a:r>
            <a:r>
              <a:rPr sz="2700" dirty="0">
                <a:solidFill>
                  <a:srgbClr val="FFFFFF"/>
                </a:solidFill>
                <a:latin typeface="Arial"/>
                <a:cs typeface="Arial"/>
              </a:rPr>
              <a:t>n</a:t>
            </a:r>
            <a:r>
              <a:rPr sz="2700" spc="-5" dirty="0">
                <a:solidFill>
                  <a:srgbClr val="FFFFFF"/>
                </a:solidFill>
                <a:latin typeface="Arial"/>
                <a:cs typeface="Arial"/>
              </a:rPr>
              <a:t> </a:t>
            </a:r>
            <a:r>
              <a:rPr sz="2700" dirty="0">
                <a:solidFill>
                  <a:srgbClr val="FFFFFF"/>
                </a:solidFill>
                <a:latin typeface="Arial"/>
                <a:cs typeface="Arial"/>
              </a:rPr>
              <a:t>r</a:t>
            </a:r>
            <a:r>
              <a:rPr sz="2700" spc="-10" dirty="0">
                <a:solidFill>
                  <a:srgbClr val="FFFFFF"/>
                </a:solidFill>
                <a:latin typeface="Arial"/>
                <a:cs typeface="Arial"/>
              </a:rPr>
              <a:t>e</a:t>
            </a:r>
            <a:r>
              <a:rPr sz="2700" dirty="0">
                <a:solidFill>
                  <a:srgbClr val="FFFFFF"/>
                </a:solidFill>
                <a:latin typeface="Arial"/>
                <a:cs typeface="Arial"/>
              </a:rPr>
              <a:t>-</a:t>
            </a:r>
            <a:r>
              <a:rPr sz="2700" spc="-5" dirty="0">
                <a:solidFill>
                  <a:srgbClr val="FFFFFF"/>
                </a:solidFill>
                <a:latin typeface="Arial"/>
                <a:cs typeface="Arial"/>
              </a:rPr>
              <a:t>u</a:t>
            </a:r>
            <a:r>
              <a:rPr sz="2700" spc="-10" dirty="0">
                <a:solidFill>
                  <a:srgbClr val="FFFFFF"/>
                </a:solidFill>
                <a:latin typeface="Arial"/>
                <a:cs typeface="Arial"/>
              </a:rPr>
              <a:t>s</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ol</a:t>
            </a:r>
            <a:r>
              <a:rPr sz="2700" dirty="0">
                <a:solidFill>
                  <a:srgbClr val="FFFFFF"/>
                </a:solidFill>
                <a:latin typeface="Arial"/>
                <a:cs typeface="Arial"/>
              </a:rPr>
              <a:t>d</a:t>
            </a:r>
            <a:r>
              <a:rPr sz="2700" spc="-5" dirty="0">
                <a:solidFill>
                  <a:srgbClr val="FFFFFF"/>
                </a:solidFill>
                <a:latin typeface="Arial"/>
                <a:cs typeface="Arial"/>
              </a:rPr>
              <a:t> </a:t>
            </a:r>
            <a:r>
              <a:rPr sz="2700" spc="-10" dirty="0">
                <a:solidFill>
                  <a:srgbClr val="FFFFFF"/>
                </a:solidFill>
                <a:latin typeface="Arial"/>
                <a:cs typeface="Arial"/>
              </a:rPr>
              <a:t>c</a:t>
            </a:r>
            <a:r>
              <a:rPr sz="2700" spc="-5" dirty="0">
                <a:solidFill>
                  <a:srgbClr val="FFFFFF"/>
                </a:solidFill>
                <a:latin typeface="Arial"/>
                <a:cs typeface="Arial"/>
              </a:rPr>
              <a:t>ode)</a:t>
            </a:r>
            <a:endParaRPr sz="2700" dirty="0">
              <a:latin typeface="Arial"/>
              <a:cs typeface="Arial"/>
            </a:endParaRPr>
          </a:p>
          <a:p>
            <a:pPr>
              <a:lnSpc>
                <a:spcPct val="100000"/>
              </a:lnSpc>
              <a:spcBef>
                <a:spcPts val="6"/>
              </a:spcBef>
            </a:pPr>
            <a:endParaRPr sz="3000" dirty="0">
              <a:latin typeface="Times New Roman"/>
              <a:cs typeface="Times New Roman"/>
            </a:endParaRPr>
          </a:p>
          <a:p>
            <a:pPr marL="415290" indent="-402590">
              <a:lnSpc>
                <a:spcPct val="100000"/>
              </a:lnSpc>
              <a:buClr>
                <a:srgbClr val="FFFFFF"/>
              </a:buClr>
              <a:buFont typeface="Arial"/>
              <a:buChar char="•"/>
              <a:tabLst>
                <a:tab pos="415925" algn="l"/>
              </a:tabLst>
            </a:pPr>
            <a:r>
              <a:rPr sz="2700" spc="-5" dirty="0">
                <a:solidFill>
                  <a:srgbClr val="FF6666"/>
                </a:solidFill>
                <a:latin typeface="Arial"/>
                <a:cs typeface="Arial"/>
              </a:rPr>
              <a:t>Ma</a:t>
            </a:r>
            <a:r>
              <a:rPr sz="2700" spc="-10" dirty="0">
                <a:solidFill>
                  <a:srgbClr val="FF6666"/>
                </a:solidFill>
                <a:latin typeface="Arial"/>
                <a:cs typeface="Arial"/>
              </a:rPr>
              <a:t>c:</a:t>
            </a:r>
            <a:endParaRPr sz="2700" dirty="0">
              <a:solidFill>
                <a:srgbClr val="FF6666"/>
              </a:solidFill>
              <a:latin typeface="Arial"/>
              <a:cs typeface="Arial"/>
            </a:endParaRPr>
          </a:p>
          <a:p>
            <a:pPr marL="451484">
              <a:lnSpc>
                <a:spcPct val="100000"/>
              </a:lnSpc>
              <a:spcBef>
                <a:spcPts val="575"/>
              </a:spcBef>
            </a:pPr>
            <a:r>
              <a:rPr sz="2700" spc="-5" dirty="0">
                <a:solidFill>
                  <a:srgbClr val="FFFFFF"/>
                </a:solidFill>
                <a:latin typeface="Arial"/>
                <a:cs typeface="Arial"/>
              </a:rPr>
              <a:t>C</a:t>
            </a:r>
            <a:r>
              <a:rPr sz="2700" dirty="0">
                <a:solidFill>
                  <a:srgbClr val="FFFFFF"/>
                </a:solidFill>
                <a:latin typeface="Arial"/>
                <a:cs typeface="Arial"/>
              </a:rPr>
              <a:t>an</a:t>
            </a:r>
            <a:r>
              <a:rPr sz="2700" spc="-10" dirty="0">
                <a:solidFill>
                  <a:srgbClr val="FFFFFF"/>
                </a:solidFill>
                <a:latin typeface="Arial"/>
                <a:cs typeface="Arial"/>
              </a:rPr>
              <a:t> </a:t>
            </a:r>
            <a:r>
              <a:rPr sz="2700" dirty="0">
                <a:solidFill>
                  <a:srgbClr val="FFFFFF"/>
                </a:solidFill>
                <a:latin typeface="Arial"/>
                <a:cs typeface="Arial"/>
              </a:rPr>
              <a:t>only</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hoo</a:t>
            </a:r>
            <a:r>
              <a:rPr sz="2700" spc="-5" dirty="0">
                <a:solidFill>
                  <a:srgbClr val="FFFFFF"/>
                </a:solidFill>
                <a:latin typeface="Arial"/>
                <a:cs typeface="Arial"/>
              </a:rPr>
              <a:t>s</a:t>
            </a:r>
            <a:r>
              <a:rPr sz="2700" dirty="0">
                <a:solidFill>
                  <a:srgbClr val="FFFFFF"/>
                </a:solidFill>
                <a:latin typeface="Arial"/>
                <a:cs typeface="Arial"/>
              </a:rPr>
              <a:t>e</a:t>
            </a:r>
            <a:r>
              <a:rPr sz="2700" spc="-10" dirty="0">
                <a:solidFill>
                  <a:srgbClr val="FFFFFF"/>
                </a:solidFill>
                <a:latin typeface="Arial"/>
                <a:cs typeface="Arial"/>
              </a:rPr>
              <a:t> </a:t>
            </a:r>
            <a:r>
              <a:rPr sz="2700" dirty="0">
                <a:solidFill>
                  <a:srgbClr val="FFFFFF"/>
                </a:solidFill>
                <a:latin typeface="Arial"/>
                <a:cs typeface="Arial"/>
              </a:rPr>
              <a:t>one</a:t>
            </a:r>
            <a:r>
              <a:rPr sz="2700" spc="-10" dirty="0">
                <a:solidFill>
                  <a:srgbClr val="FFFFFF"/>
                </a:solidFill>
                <a:latin typeface="Arial"/>
                <a:cs typeface="Arial"/>
              </a:rPr>
              <a:t> </a:t>
            </a:r>
            <a:r>
              <a:rPr sz="2700" dirty="0">
                <a:solidFill>
                  <a:srgbClr val="FFFFFF"/>
                </a:solidFill>
                <a:latin typeface="Arial"/>
                <a:cs typeface="Arial"/>
              </a:rPr>
              <a:t>pro</a:t>
            </a:r>
            <a:r>
              <a:rPr sz="2700" spc="-20" dirty="0">
                <a:solidFill>
                  <a:srgbClr val="FFFFFF"/>
                </a:solidFill>
                <a:latin typeface="Arial"/>
                <a:cs typeface="Arial"/>
              </a:rPr>
              <a:t>f</a:t>
            </a:r>
            <a:r>
              <a:rPr sz="2700" dirty="0">
                <a:solidFill>
                  <a:srgbClr val="FFFFFF"/>
                </a:solidFill>
                <a:latin typeface="Arial"/>
                <a:cs typeface="Arial"/>
              </a:rPr>
              <a:t>ile</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dirty="0">
                <a:solidFill>
                  <a:srgbClr val="FFFFFF"/>
                </a:solidFill>
                <a:latin typeface="Arial"/>
                <a:cs typeface="Arial"/>
              </a:rPr>
              <a:t>ea</a:t>
            </a:r>
            <a:r>
              <a:rPr sz="2700" spc="-5" dirty="0">
                <a:solidFill>
                  <a:srgbClr val="FFFFFF"/>
                </a:solidFill>
                <a:latin typeface="Arial"/>
                <a:cs typeface="Arial"/>
              </a:rPr>
              <a:t>c</a:t>
            </a:r>
            <a:r>
              <a:rPr sz="2700" dirty="0">
                <a:solidFill>
                  <a:srgbClr val="FFFFFF"/>
                </a:solidFill>
                <a:latin typeface="Arial"/>
                <a:cs typeface="Arial"/>
              </a:rPr>
              <a:t>h</a:t>
            </a:r>
            <a:r>
              <a:rPr sz="2700" spc="-10" dirty="0">
                <a:solidFill>
                  <a:srgbClr val="FFFFFF"/>
                </a:solidFill>
                <a:latin typeface="Arial"/>
                <a:cs typeface="Arial"/>
              </a:rPr>
              <a:t> </a:t>
            </a:r>
            <a:r>
              <a:rPr sz="2700" dirty="0">
                <a:solidFill>
                  <a:srgbClr val="FFFFFF"/>
                </a:solidFill>
                <a:latin typeface="Arial"/>
                <a:cs typeface="Arial"/>
              </a:rPr>
              <a:t>appli</a:t>
            </a:r>
            <a:r>
              <a:rPr sz="2700" spc="-5" dirty="0">
                <a:solidFill>
                  <a:srgbClr val="FFFFFF"/>
                </a:solidFill>
                <a:latin typeface="Arial"/>
                <a:cs typeface="Arial"/>
              </a:rPr>
              <a:t>c</a:t>
            </a:r>
            <a:r>
              <a:rPr sz="2700" dirty="0">
                <a:solidFill>
                  <a:srgbClr val="FFFFFF"/>
                </a:solidFill>
                <a:latin typeface="Arial"/>
                <a:cs typeface="Arial"/>
              </a:rPr>
              <a:t>a</a:t>
            </a:r>
            <a:r>
              <a:rPr sz="2700" spc="-20" dirty="0">
                <a:solidFill>
                  <a:srgbClr val="FFFFFF"/>
                </a:solidFill>
                <a:latin typeface="Arial"/>
                <a:cs typeface="Arial"/>
              </a:rPr>
              <a:t>t</a:t>
            </a:r>
            <a:r>
              <a:rPr sz="2700" dirty="0">
                <a:solidFill>
                  <a:srgbClr val="FFFFFF"/>
                </a:solidFill>
                <a:latin typeface="Arial"/>
                <a:cs typeface="Arial"/>
              </a:rPr>
              <a:t>ion)</a:t>
            </a:r>
            <a:endParaRPr sz="2700" dirty="0">
              <a:latin typeface="Arial"/>
              <a:cs typeface="Arial"/>
            </a:endParaRPr>
          </a:p>
        </p:txBody>
      </p:sp>
      <p:sp>
        <p:nvSpPr>
          <p:cNvPr id="4" name="object 3">
            <a:extLst>
              <a:ext uri="{FF2B5EF4-FFF2-40B4-BE49-F238E27FC236}">
                <a16:creationId xmlns:a16="http://schemas.microsoft.com/office/drawing/2014/main" id="{7FB8D453-A8F8-863E-EA59-E0B3C3F3F37B}"/>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53</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ct val="100000"/>
              </a:lnSpc>
            </a:pPr>
            <a:r>
              <a:rPr spc="-25" dirty="0"/>
              <a:t>F</a:t>
            </a:r>
            <a:r>
              <a:rPr spc="-10" dirty="0"/>
              <a:t>l</a:t>
            </a:r>
            <a:r>
              <a:rPr spc="-25" dirty="0"/>
              <a:t>a</a:t>
            </a:r>
            <a:r>
              <a:rPr dirty="0"/>
              <a:t>t</a:t>
            </a:r>
            <a:r>
              <a:rPr spc="-25" dirty="0"/>
              <a:t> v</a:t>
            </a:r>
            <a:r>
              <a:rPr dirty="0"/>
              <a:t>s</a:t>
            </a:r>
            <a:r>
              <a:rPr spc="-35" dirty="0"/>
              <a:t> </a:t>
            </a:r>
            <a:r>
              <a:rPr spc="-30" dirty="0"/>
              <a:t>S</a:t>
            </a:r>
            <a:r>
              <a:rPr spc="-35" dirty="0"/>
              <a:t>m</a:t>
            </a:r>
            <a:r>
              <a:rPr spc="-30" dirty="0"/>
              <a:t>oo</a:t>
            </a:r>
            <a:r>
              <a:rPr spc="-25" dirty="0"/>
              <a:t>t</a:t>
            </a:r>
            <a:r>
              <a:rPr dirty="0"/>
              <a:t>h</a:t>
            </a:r>
            <a:r>
              <a:rPr spc="-40" dirty="0"/>
              <a:t> </a:t>
            </a:r>
            <a:r>
              <a:rPr spc="-30" dirty="0"/>
              <a:t>Shad</a:t>
            </a:r>
            <a:r>
              <a:rPr spc="-10" dirty="0"/>
              <a:t>i</a:t>
            </a:r>
            <a:r>
              <a:rPr spc="-30" dirty="0"/>
              <a:t>n</a:t>
            </a:r>
            <a:r>
              <a:rPr dirty="0"/>
              <a:t>g</a:t>
            </a:r>
          </a:p>
        </p:txBody>
      </p:sp>
      <p:grpSp>
        <p:nvGrpSpPr>
          <p:cNvPr id="7" name="Group 6">
            <a:extLst>
              <a:ext uri="{FF2B5EF4-FFF2-40B4-BE49-F238E27FC236}">
                <a16:creationId xmlns:a16="http://schemas.microsoft.com/office/drawing/2014/main" id="{DF412EEE-F31D-049E-55B6-FE2A59DE2BCD}"/>
              </a:ext>
            </a:extLst>
          </p:cNvPr>
          <p:cNvGrpSpPr/>
          <p:nvPr/>
        </p:nvGrpSpPr>
        <p:grpSpPr>
          <a:xfrm>
            <a:off x="1148677" y="2448104"/>
            <a:ext cx="3660871" cy="4090497"/>
            <a:chOff x="776239" y="2448104"/>
            <a:chExt cx="3660871" cy="4090497"/>
          </a:xfrm>
        </p:grpSpPr>
        <p:sp>
          <p:nvSpPr>
            <p:cNvPr id="3" name="object 3"/>
            <p:cNvSpPr txBox="1"/>
            <p:nvPr/>
          </p:nvSpPr>
          <p:spPr>
            <a:xfrm>
              <a:off x="1788582" y="2448104"/>
              <a:ext cx="1670050" cy="317500"/>
            </a:xfrm>
            <a:prstGeom prst="rect">
              <a:avLst/>
            </a:prstGeom>
          </p:spPr>
          <p:txBody>
            <a:bodyPr vert="horz" wrap="square" lIns="0" tIns="0" rIns="0" bIns="0" rtlCol="0">
              <a:spAutoFit/>
            </a:bodyPr>
            <a:lstStyle/>
            <a:p>
              <a:pPr marL="12700">
                <a:lnSpc>
                  <a:spcPct val="100000"/>
                </a:lnSpc>
              </a:pPr>
              <a:r>
                <a:rPr sz="2300" dirty="0">
                  <a:solidFill>
                    <a:srgbClr val="FFFFFF"/>
                  </a:solidFill>
                  <a:latin typeface="Arial"/>
                  <a:cs typeface="Arial"/>
                </a:rPr>
                <a:t>F</a:t>
              </a:r>
              <a:r>
                <a:rPr sz="2300" spc="5" dirty="0">
                  <a:solidFill>
                    <a:srgbClr val="FFFFFF"/>
                  </a:solidFill>
                  <a:latin typeface="Arial"/>
                  <a:cs typeface="Arial"/>
                </a:rPr>
                <a:t>la</a:t>
              </a:r>
              <a:r>
                <a:rPr sz="2300" spc="-10" dirty="0">
                  <a:solidFill>
                    <a:srgbClr val="FFFFFF"/>
                  </a:solidFill>
                  <a:latin typeface="Arial"/>
                  <a:cs typeface="Arial"/>
                </a:rPr>
                <a:t>t </a:t>
              </a:r>
              <a:r>
                <a:rPr sz="2300" dirty="0">
                  <a:solidFill>
                    <a:srgbClr val="FFFFFF"/>
                  </a:solidFill>
                  <a:latin typeface="Arial"/>
                  <a:cs typeface="Arial"/>
                </a:rPr>
                <a:t>S</a:t>
              </a:r>
              <a:r>
                <a:rPr sz="2300" spc="5" dirty="0">
                  <a:solidFill>
                    <a:srgbClr val="FFFFFF"/>
                  </a:solidFill>
                  <a:latin typeface="Arial"/>
                  <a:cs typeface="Arial"/>
                </a:rPr>
                <a:t>hadin</a:t>
              </a:r>
              <a:r>
                <a:rPr sz="2300" dirty="0">
                  <a:solidFill>
                    <a:srgbClr val="FFFFFF"/>
                  </a:solidFill>
                  <a:latin typeface="Arial"/>
                  <a:cs typeface="Arial"/>
                </a:rPr>
                <a:t>g</a:t>
              </a:r>
              <a:endParaRPr sz="2300" dirty="0">
                <a:latin typeface="Arial"/>
                <a:cs typeface="Arial"/>
              </a:endParaRPr>
            </a:p>
          </p:txBody>
        </p:sp>
        <p:sp>
          <p:nvSpPr>
            <p:cNvPr id="5" name="object 5"/>
            <p:cNvSpPr/>
            <p:nvPr/>
          </p:nvSpPr>
          <p:spPr>
            <a:xfrm>
              <a:off x="776239" y="2861235"/>
              <a:ext cx="3660871" cy="3677366"/>
            </a:xfrm>
            <a:prstGeom prst="rect">
              <a:avLst/>
            </a:prstGeom>
            <a:blipFill>
              <a:blip r:embed="rId3" cstate="print"/>
              <a:stretch>
                <a:fillRect/>
              </a:stretch>
            </a:blipFill>
          </p:spPr>
          <p:txBody>
            <a:bodyPr wrap="square" lIns="0" tIns="0" rIns="0" bIns="0" rtlCol="0"/>
            <a:lstStyle/>
            <a:p>
              <a:endParaRPr/>
            </a:p>
          </p:txBody>
        </p:sp>
      </p:grpSp>
      <p:grpSp>
        <p:nvGrpSpPr>
          <p:cNvPr id="8" name="Group 7">
            <a:extLst>
              <a:ext uri="{FF2B5EF4-FFF2-40B4-BE49-F238E27FC236}">
                <a16:creationId xmlns:a16="http://schemas.microsoft.com/office/drawing/2014/main" id="{550E8F4A-53AD-7ECF-8BA0-335930C80C78}"/>
              </a:ext>
            </a:extLst>
          </p:cNvPr>
          <p:cNvGrpSpPr/>
          <p:nvPr/>
        </p:nvGrpSpPr>
        <p:grpSpPr>
          <a:xfrm>
            <a:off x="5029200" y="2448104"/>
            <a:ext cx="3737138" cy="4165233"/>
            <a:chOff x="4656762" y="2448104"/>
            <a:chExt cx="3737138" cy="4165233"/>
          </a:xfrm>
        </p:grpSpPr>
        <p:sp>
          <p:nvSpPr>
            <p:cNvPr id="4" name="object 4"/>
            <p:cNvSpPr txBox="1"/>
            <p:nvPr/>
          </p:nvSpPr>
          <p:spPr>
            <a:xfrm>
              <a:off x="5522671" y="2448104"/>
              <a:ext cx="2192020" cy="317500"/>
            </a:xfrm>
            <a:prstGeom prst="rect">
              <a:avLst/>
            </a:prstGeom>
          </p:spPr>
          <p:txBody>
            <a:bodyPr vert="horz" wrap="square" lIns="0" tIns="0" rIns="0" bIns="0" rtlCol="0">
              <a:spAutoFit/>
            </a:bodyPr>
            <a:lstStyle/>
            <a:p>
              <a:pPr marL="12700">
                <a:lnSpc>
                  <a:spcPct val="100000"/>
                </a:lnSpc>
              </a:pPr>
              <a:r>
                <a:rPr sz="2300" dirty="0">
                  <a:solidFill>
                    <a:srgbClr val="FFFFFF"/>
                  </a:solidFill>
                  <a:latin typeface="Arial"/>
                  <a:cs typeface="Arial"/>
                </a:rPr>
                <a:t>S</a:t>
              </a:r>
              <a:r>
                <a:rPr sz="2300" spc="5" dirty="0">
                  <a:solidFill>
                    <a:srgbClr val="FFFFFF"/>
                  </a:solidFill>
                  <a:latin typeface="Arial"/>
                  <a:cs typeface="Arial"/>
                </a:rPr>
                <a:t>moo</a:t>
              </a:r>
              <a:r>
                <a:rPr sz="2300" spc="-15" dirty="0">
                  <a:solidFill>
                    <a:srgbClr val="FFFFFF"/>
                  </a:solidFill>
                  <a:latin typeface="Arial"/>
                  <a:cs typeface="Arial"/>
                </a:rPr>
                <a:t>t</a:t>
              </a:r>
              <a:r>
                <a:rPr sz="2300" dirty="0">
                  <a:solidFill>
                    <a:srgbClr val="FFFFFF"/>
                  </a:solidFill>
                  <a:latin typeface="Arial"/>
                  <a:cs typeface="Arial"/>
                </a:rPr>
                <a:t>h</a:t>
              </a:r>
              <a:r>
                <a:rPr sz="2300" spc="5" dirty="0">
                  <a:solidFill>
                    <a:srgbClr val="FFFFFF"/>
                  </a:solidFill>
                  <a:latin typeface="Arial"/>
                  <a:cs typeface="Arial"/>
                </a:rPr>
                <a:t> </a:t>
              </a:r>
              <a:r>
                <a:rPr sz="2300" dirty="0">
                  <a:solidFill>
                    <a:srgbClr val="FFFFFF"/>
                  </a:solidFill>
                  <a:latin typeface="Arial"/>
                  <a:cs typeface="Arial"/>
                </a:rPr>
                <a:t>S</a:t>
              </a:r>
              <a:r>
                <a:rPr sz="2300" spc="5" dirty="0">
                  <a:solidFill>
                    <a:srgbClr val="FFFFFF"/>
                  </a:solidFill>
                  <a:latin typeface="Arial"/>
                  <a:cs typeface="Arial"/>
                </a:rPr>
                <a:t>hadin</a:t>
              </a:r>
              <a:r>
                <a:rPr sz="2300" dirty="0">
                  <a:solidFill>
                    <a:srgbClr val="FFFFFF"/>
                  </a:solidFill>
                  <a:latin typeface="Arial"/>
                  <a:cs typeface="Arial"/>
                </a:rPr>
                <a:t>g</a:t>
              </a:r>
              <a:endParaRPr sz="2300">
                <a:latin typeface="Arial"/>
                <a:cs typeface="Arial"/>
              </a:endParaRPr>
            </a:p>
          </p:txBody>
        </p:sp>
        <p:sp>
          <p:nvSpPr>
            <p:cNvPr id="6" name="object 6"/>
            <p:cNvSpPr/>
            <p:nvPr/>
          </p:nvSpPr>
          <p:spPr>
            <a:xfrm>
              <a:off x="4656762" y="2861235"/>
              <a:ext cx="3737138" cy="3752102"/>
            </a:xfrm>
            <a:prstGeom prst="rect">
              <a:avLst/>
            </a:prstGeom>
            <a:blipFill>
              <a:blip r:embed="rId4" cstate="print"/>
              <a:stretch>
                <a:fillRect/>
              </a:stretch>
            </a:blipFill>
          </p:spPr>
          <p:txBody>
            <a:bodyPr wrap="square" lIns="0" tIns="0" rIns="0" bIns="0" rtlCol="0"/>
            <a:lstStyle/>
            <a:p>
              <a:endParaRPr/>
            </a:p>
          </p:txBody>
        </p:sp>
      </p:grpSp>
      <p:sp>
        <p:nvSpPr>
          <p:cNvPr id="9" name="object 3">
            <a:extLst>
              <a:ext uri="{FF2B5EF4-FFF2-40B4-BE49-F238E27FC236}">
                <a16:creationId xmlns:a16="http://schemas.microsoft.com/office/drawing/2014/main" id="{ED245778-2718-5C1C-389A-135A81BF1D42}"/>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54</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202843" y="422669"/>
            <a:ext cx="4690745" cy="469900"/>
          </a:xfrm>
          <a:prstGeom prst="rect">
            <a:avLst/>
          </a:prstGeom>
        </p:spPr>
        <p:txBody>
          <a:bodyPr vert="horz" wrap="square" lIns="0" tIns="0" rIns="0" bIns="0" rtlCol="0">
            <a:spAutoFit/>
          </a:bodyPr>
          <a:lstStyle/>
          <a:p>
            <a:pPr marL="12700">
              <a:lnSpc>
                <a:spcPct val="100000"/>
              </a:lnSpc>
            </a:pPr>
            <a:r>
              <a:rPr sz="3500" spc="-25" dirty="0">
                <a:solidFill>
                  <a:srgbClr val="FFFF00"/>
                </a:solidFill>
                <a:latin typeface="Arial"/>
                <a:cs typeface="Arial"/>
              </a:rPr>
              <a:t>F</a:t>
            </a:r>
            <a:r>
              <a:rPr sz="3500" spc="-10" dirty="0">
                <a:solidFill>
                  <a:srgbClr val="FFFF00"/>
                </a:solidFill>
                <a:latin typeface="Arial"/>
                <a:cs typeface="Arial"/>
              </a:rPr>
              <a:t>l</a:t>
            </a:r>
            <a:r>
              <a:rPr sz="3500" spc="-25" dirty="0">
                <a:solidFill>
                  <a:srgbClr val="FFFF00"/>
                </a:solidFill>
                <a:latin typeface="Arial"/>
                <a:cs typeface="Arial"/>
              </a:rPr>
              <a:t>a</a:t>
            </a:r>
            <a:r>
              <a:rPr sz="3500" dirty="0">
                <a:solidFill>
                  <a:srgbClr val="FFFF00"/>
                </a:solidFill>
                <a:latin typeface="Arial"/>
                <a:cs typeface="Arial"/>
              </a:rPr>
              <a:t>t</a:t>
            </a:r>
            <a:r>
              <a:rPr sz="3500" spc="-25" dirty="0">
                <a:solidFill>
                  <a:srgbClr val="FFFF00"/>
                </a:solidFill>
                <a:latin typeface="Arial"/>
                <a:cs typeface="Arial"/>
              </a:rPr>
              <a:t> v</a:t>
            </a:r>
            <a:r>
              <a:rPr sz="3500" dirty="0">
                <a:solidFill>
                  <a:srgbClr val="FFFF00"/>
                </a:solidFill>
                <a:latin typeface="Arial"/>
                <a:cs typeface="Arial"/>
              </a:rPr>
              <a:t>s</a:t>
            </a:r>
            <a:r>
              <a:rPr sz="3500" spc="-35" dirty="0">
                <a:solidFill>
                  <a:srgbClr val="FFFF00"/>
                </a:solidFill>
                <a:latin typeface="Arial"/>
                <a:cs typeface="Arial"/>
              </a:rPr>
              <a:t> </a:t>
            </a:r>
            <a:r>
              <a:rPr sz="3500" spc="-30" dirty="0">
                <a:solidFill>
                  <a:srgbClr val="FFFF00"/>
                </a:solidFill>
                <a:latin typeface="Arial"/>
                <a:cs typeface="Arial"/>
              </a:rPr>
              <a:t>S</a:t>
            </a:r>
            <a:r>
              <a:rPr sz="3500" spc="-35" dirty="0">
                <a:solidFill>
                  <a:srgbClr val="FFFF00"/>
                </a:solidFill>
                <a:latin typeface="Arial"/>
                <a:cs typeface="Arial"/>
              </a:rPr>
              <a:t>m</a:t>
            </a:r>
            <a:r>
              <a:rPr sz="3500" spc="-30" dirty="0">
                <a:solidFill>
                  <a:srgbClr val="FFFF00"/>
                </a:solidFill>
                <a:latin typeface="Arial"/>
                <a:cs typeface="Arial"/>
              </a:rPr>
              <a:t>oo</a:t>
            </a:r>
            <a:r>
              <a:rPr sz="3500" spc="-25" dirty="0">
                <a:solidFill>
                  <a:srgbClr val="FFFF00"/>
                </a:solidFill>
                <a:latin typeface="Arial"/>
                <a:cs typeface="Arial"/>
              </a:rPr>
              <a:t>t</a:t>
            </a:r>
            <a:r>
              <a:rPr sz="3500" dirty="0">
                <a:solidFill>
                  <a:srgbClr val="FFFF00"/>
                </a:solidFill>
                <a:latin typeface="Arial"/>
                <a:cs typeface="Arial"/>
              </a:rPr>
              <a:t>h</a:t>
            </a:r>
            <a:r>
              <a:rPr sz="3500" spc="-40" dirty="0">
                <a:solidFill>
                  <a:srgbClr val="FFFF00"/>
                </a:solidFill>
                <a:latin typeface="Arial"/>
                <a:cs typeface="Arial"/>
              </a:rPr>
              <a:t> </a:t>
            </a:r>
            <a:r>
              <a:rPr sz="3500" spc="-30" dirty="0">
                <a:solidFill>
                  <a:srgbClr val="FFFF00"/>
                </a:solidFill>
                <a:latin typeface="Arial"/>
                <a:cs typeface="Arial"/>
              </a:rPr>
              <a:t>Shad</a:t>
            </a:r>
            <a:r>
              <a:rPr sz="3500" spc="-10" dirty="0">
                <a:solidFill>
                  <a:srgbClr val="FFFF00"/>
                </a:solidFill>
                <a:latin typeface="Arial"/>
                <a:cs typeface="Arial"/>
              </a:rPr>
              <a:t>i</a:t>
            </a:r>
            <a:r>
              <a:rPr sz="3500" spc="-30" dirty="0">
                <a:solidFill>
                  <a:srgbClr val="FFFF00"/>
                </a:solidFill>
                <a:latin typeface="Arial"/>
                <a:cs typeface="Arial"/>
              </a:rPr>
              <a:t>n</a:t>
            </a:r>
            <a:r>
              <a:rPr sz="3500" dirty="0">
                <a:solidFill>
                  <a:srgbClr val="FFFF00"/>
                </a:solidFill>
                <a:latin typeface="Arial"/>
                <a:cs typeface="Arial"/>
              </a:rPr>
              <a:t>g</a:t>
            </a:r>
            <a:endParaRPr sz="3500" dirty="0">
              <a:latin typeface="Arial"/>
              <a:cs typeface="Arial"/>
            </a:endParaRPr>
          </a:p>
        </p:txBody>
      </p:sp>
      <p:sp>
        <p:nvSpPr>
          <p:cNvPr id="3" name="object 3"/>
          <p:cNvSpPr txBox="1"/>
          <p:nvPr/>
        </p:nvSpPr>
        <p:spPr>
          <a:xfrm>
            <a:off x="1687908" y="1292911"/>
            <a:ext cx="2400300" cy="317500"/>
          </a:xfrm>
          <a:prstGeom prst="rect">
            <a:avLst/>
          </a:prstGeom>
        </p:spPr>
        <p:txBody>
          <a:bodyPr vert="horz" wrap="square" lIns="0" tIns="0" rIns="0" bIns="0" rtlCol="0">
            <a:spAutoFit/>
          </a:bodyPr>
          <a:lstStyle/>
          <a:p>
            <a:pPr marL="12700">
              <a:lnSpc>
                <a:spcPct val="100000"/>
              </a:lnSpc>
            </a:pPr>
            <a:r>
              <a:rPr sz="2300" dirty="0">
                <a:solidFill>
                  <a:srgbClr val="FFFFFF"/>
                </a:solidFill>
                <a:latin typeface="Arial"/>
                <a:cs typeface="Arial"/>
              </a:rPr>
              <a:t>c</a:t>
            </a:r>
            <a:r>
              <a:rPr sz="2300" spc="5" dirty="0">
                <a:solidFill>
                  <a:srgbClr val="FFFFFF"/>
                </a:solidFill>
                <a:latin typeface="Arial"/>
                <a:cs typeface="Arial"/>
              </a:rPr>
              <a:t>olo</a:t>
            </a:r>
            <a:r>
              <a:rPr sz="2300" dirty="0">
                <a:solidFill>
                  <a:srgbClr val="FFFFFF"/>
                </a:solidFill>
                <a:latin typeface="Arial"/>
                <a:cs typeface="Arial"/>
              </a:rPr>
              <a:t>r</a:t>
            </a:r>
            <a:r>
              <a:rPr sz="2300" spc="-5" dirty="0">
                <a:solidFill>
                  <a:srgbClr val="FFFFFF"/>
                </a:solidFill>
                <a:latin typeface="Arial"/>
                <a:cs typeface="Arial"/>
              </a:rPr>
              <a:t> </a:t>
            </a:r>
            <a:r>
              <a:rPr sz="2300" spc="5" dirty="0">
                <a:solidFill>
                  <a:srgbClr val="FFFFFF"/>
                </a:solidFill>
                <a:latin typeface="Arial"/>
                <a:cs typeface="Arial"/>
              </a:rPr>
              <a:t>o</a:t>
            </a:r>
            <a:r>
              <a:rPr sz="2300" spc="-10" dirty="0">
                <a:solidFill>
                  <a:srgbClr val="FFFFFF"/>
                </a:solidFill>
                <a:latin typeface="Arial"/>
                <a:cs typeface="Arial"/>
              </a:rPr>
              <a:t>f </a:t>
            </a:r>
            <a:r>
              <a:rPr sz="2300" spc="5" dirty="0">
                <a:solidFill>
                  <a:srgbClr val="FFFFFF"/>
                </a:solidFill>
                <a:latin typeface="Arial"/>
                <a:cs typeface="Arial"/>
              </a:rPr>
              <a:t>la</a:t>
            </a:r>
            <a:r>
              <a:rPr sz="2300" spc="-10" dirty="0">
                <a:solidFill>
                  <a:srgbClr val="FFFFFF"/>
                </a:solidFill>
                <a:latin typeface="Arial"/>
                <a:cs typeface="Arial"/>
              </a:rPr>
              <a:t>st </a:t>
            </a:r>
            <a:r>
              <a:rPr sz="2300" dirty="0">
                <a:solidFill>
                  <a:srgbClr val="FFFFFF"/>
                </a:solidFill>
                <a:latin typeface="Arial"/>
                <a:cs typeface="Arial"/>
              </a:rPr>
              <a:t>v</a:t>
            </a:r>
            <a:r>
              <a:rPr sz="2300" spc="5" dirty="0">
                <a:solidFill>
                  <a:srgbClr val="FFFFFF"/>
                </a:solidFill>
                <a:latin typeface="Arial"/>
                <a:cs typeface="Arial"/>
              </a:rPr>
              <a:t>e</a:t>
            </a:r>
            <a:r>
              <a:rPr sz="2300" spc="-10" dirty="0">
                <a:solidFill>
                  <a:srgbClr val="FFFFFF"/>
                </a:solidFill>
                <a:latin typeface="Arial"/>
                <a:cs typeface="Arial"/>
              </a:rPr>
              <a:t>r</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x</a:t>
            </a:r>
            <a:endParaRPr sz="2300" dirty="0">
              <a:latin typeface="Arial"/>
              <a:cs typeface="Arial"/>
            </a:endParaRPr>
          </a:p>
        </p:txBody>
      </p:sp>
      <p:sp>
        <p:nvSpPr>
          <p:cNvPr id="4" name="object 4"/>
          <p:cNvSpPr txBox="1"/>
          <p:nvPr/>
        </p:nvSpPr>
        <p:spPr>
          <a:xfrm>
            <a:off x="5434704" y="1292911"/>
            <a:ext cx="3476625" cy="674370"/>
          </a:xfrm>
          <a:prstGeom prst="rect">
            <a:avLst/>
          </a:prstGeom>
        </p:spPr>
        <p:txBody>
          <a:bodyPr vert="horz" wrap="square" lIns="0" tIns="0" rIns="0" bIns="0" rtlCol="0">
            <a:spAutoFit/>
          </a:bodyPr>
          <a:lstStyle/>
          <a:p>
            <a:pPr marL="415925" marR="5080" indent="-403860">
              <a:lnSpc>
                <a:spcPct val="101699"/>
              </a:lnSpc>
            </a:pPr>
            <a:r>
              <a:rPr sz="2300" spc="5" dirty="0">
                <a:solidFill>
                  <a:srgbClr val="FFFFFF"/>
                </a:solidFill>
                <a:latin typeface="Arial"/>
                <a:cs typeface="Arial"/>
              </a:rPr>
              <a:t>ea</a:t>
            </a:r>
            <a:r>
              <a:rPr sz="2300" dirty="0">
                <a:solidFill>
                  <a:srgbClr val="FFFFFF"/>
                </a:solidFill>
                <a:latin typeface="Arial"/>
                <a:cs typeface="Arial"/>
              </a:rPr>
              <a:t>ch v</a:t>
            </a:r>
            <a:r>
              <a:rPr sz="2300" spc="5" dirty="0">
                <a:solidFill>
                  <a:srgbClr val="FFFFFF"/>
                </a:solidFill>
                <a:latin typeface="Arial"/>
                <a:cs typeface="Arial"/>
              </a:rPr>
              <a:t>e</a:t>
            </a:r>
            <a:r>
              <a:rPr sz="2300" spc="-10" dirty="0">
                <a:solidFill>
                  <a:srgbClr val="FFFFFF"/>
                </a:solidFill>
                <a:latin typeface="Arial"/>
                <a:cs typeface="Arial"/>
              </a:rPr>
              <a:t>r</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x</a:t>
            </a:r>
            <a:r>
              <a:rPr sz="2300" spc="-5" dirty="0">
                <a:solidFill>
                  <a:srgbClr val="FFFFFF"/>
                </a:solidFill>
                <a:latin typeface="Arial"/>
                <a:cs typeface="Arial"/>
              </a:rPr>
              <a:t> </a:t>
            </a:r>
            <a:r>
              <a:rPr sz="2300" dirty="0">
                <a:solidFill>
                  <a:srgbClr val="FFFFFF"/>
                </a:solidFill>
                <a:latin typeface="Arial"/>
                <a:cs typeface="Arial"/>
              </a:rPr>
              <a:t>s</a:t>
            </a:r>
            <a:r>
              <a:rPr sz="2300" spc="5" dirty="0">
                <a:solidFill>
                  <a:srgbClr val="FFFFFF"/>
                </a:solidFill>
                <a:latin typeface="Arial"/>
                <a:cs typeface="Arial"/>
              </a:rPr>
              <a:t>epa</a:t>
            </a:r>
            <a:r>
              <a:rPr sz="2300" dirty="0">
                <a:solidFill>
                  <a:srgbClr val="FFFFFF"/>
                </a:solidFill>
                <a:latin typeface="Arial"/>
                <a:cs typeface="Arial"/>
              </a:rPr>
              <a:t>r</a:t>
            </a:r>
            <a:r>
              <a:rPr sz="2300" spc="5" dirty="0">
                <a:solidFill>
                  <a:srgbClr val="FFFFFF"/>
                </a:solidFill>
                <a:latin typeface="Arial"/>
                <a:cs typeface="Arial"/>
              </a:rPr>
              <a:t>a</a:t>
            </a:r>
            <a:r>
              <a:rPr sz="2300" spc="-15" dirty="0">
                <a:solidFill>
                  <a:srgbClr val="FFFFFF"/>
                </a:solidFill>
                <a:latin typeface="Arial"/>
                <a:cs typeface="Arial"/>
              </a:rPr>
              <a:t>t</a:t>
            </a:r>
            <a:r>
              <a:rPr sz="2300" dirty="0">
                <a:solidFill>
                  <a:srgbClr val="FFFFFF"/>
                </a:solidFill>
                <a:latin typeface="Arial"/>
                <a:cs typeface="Arial"/>
              </a:rPr>
              <a:t>e c</a:t>
            </a:r>
            <a:r>
              <a:rPr sz="2300" spc="5" dirty="0">
                <a:solidFill>
                  <a:srgbClr val="FFFFFF"/>
                </a:solidFill>
                <a:latin typeface="Arial"/>
                <a:cs typeface="Arial"/>
              </a:rPr>
              <a:t>olo</a:t>
            </a:r>
            <a:r>
              <a:rPr sz="2300" dirty="0">
                <a:solidFill>
                  <a:srgbClr val="FFFFFF"/>
                </a:solidFill>
                <a:latin typeface="Arial"/>
                <a:cs typeface="Arial"/>
              </a:rPr>
              <a:t>r s</a:t>
            </a:r>
            <a:r>
              <a:rPr sz="2300" spc="5" dirty="0">
                <a:solidFill>
                  <a:srgbClr val="FFFFFF"/>
                </a:solidFill>
                <a:latin typeface="Arial"/>
                <a:cs typeface="Arial"/>
              </a:rPr>
              <a:t>moo</a:t>
            </a:r>
            <a:r>
              <a:rPr sz="2300" spc="-15" dirty="0">
                <a:solidFill>
                  <a:srgbClr val="FFFFFF"/>
                </a:solidFill>
                <a:latin typeface="Arial"/>
                <a:cs typeface="Arial"/>
              </a:rPr>
              <a:t>t</a:t>
            </a:r>
            <a:r>
              <a:rPr sz="2300" spc="5" dirty="0">
                <a:solidFill>
                  <a:srgbClr val="FFFFFF"/>
                </a:solidFill>
                <a:latin typeface="Arial"/>
                <a:cs typeface="Arial"/>
              </a:rPr>
              <a:t>hl</a:t>
            </a:r>
            <a:r>
              <a:rPr sz="2300" dirty="0">
                <a:solidFill>
                  <a:srgbClr val="FFFFFF"/>
                </a:solidFill>
                <a:latin typeface="Arial"/>
                <a:cs typeface="Arial"/>
              </a:rPr>
              <a:t>y</a:t>
            </a:r>
            <a:r>
              <a:rPr sz="2300" spc="-5" dirty="0">
                <a:solidFill>
                  <a:srgbClr val="FFFFFF"/>
                </a:solidFill>
                <a:latin typeface="Arial"/>
                <a:cs typeface="Arial"/>
              </a:rPr>
              <a:t> </a:t>
            </a:r>
            <a:r>
              <a:rPr sz="2300" spc="5" dirty="0">
                <a:solidFill>
                  <a:srgbClr val="FFFFFF"/>
                </a:solidFill>
                <a:latin typeface="Arial"/>
                <a:cs typeface="Arial"/>
              </a:rPr>
              <a:t>in</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r</a:t>
            </a:r>
            <a:r>
              <a:rPr sz="2300" spc="5" dirty="0">
                <a:solidFill>
                  <a:srgbClr val="FFFFFF"/>
                </a:solidFill>
                <a:latin typeface="Arial"/>
                <a:cs typeface="Arial"/>
              </a:rPr>
              <a:t>pola</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d</a:t>
            </a:r>
            <a:endParaRPr sz="2300" dirty="0">
              <a:latin typeface="Arial"/>
              <a:cs typeface="Arial"/>
            </a:endParaRPr>
          </a:p>
        </p:txBody>
      </p:sp>
      <p:sp>
        <p:nvSpPr>
          <p:cNvPr id="5" name="object 5"/>
          <p:cNvSpPr/>
          <p:nvPr/>
        </p:nvSpPr>
        <p:spPr>
          <a:xfrm>
            <a:off x="1288761" y="2129118"/>
            <a:ext cx="3368000" cy="346688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62154" y="2129118"/>
            <a:ext cx="3368001" cy="346688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253180" y="5819192"/>
            <a:ext cx="3343910" cy="698500"/>
          </a:xfrm>
          <a:prstGeom prst="rect">
            <a:avLst/>
          </a:prstGeom>
        </p:spPr>
        <p:txBody>
          <a:bodyPr vert="horz" wrap="square" lIns="0" tIns="0" rIns="0" bIns="0" rtlCol="0">
            <a:spAutoFit/>
          </a:bodyPr>
          <a:lstStyle/>
          <a:p>
            <a:pPr marL="12700" marR="5080" indent="388620">
              <a:lnSpc>
                <a:spcPct val="108700"/>
              </a:lnSpc>
            </a:pPr>
            <a:r>
              <a:rPr sz="2300" spc="5" dirty="0">
                <a:solidFill>
                  <a:srgbClr val="FFFFFF"/>
                </a:solidFill>
                <a:latin typeface="Arial"/>
                <a:cs typeface="Arial"/>
              </a:rPr>
              <a:t>Compa</a:t>
            </a:r>
            <a:r>
              <a:rPr sz="2300" spc="-15" dirty="0">
                <a:solidFill>
                  <a:srgbClr val="FFFFFF"/>
                </a:solidFill>
                <a:latin typeface="Arial"/>
                <a:cs typeface="Arial"/>
              </a:rPr>
              <a:t>t</a:t>
            </a:r>
            <a:r>
              <a:rPr sz="2300" spc="5" dirty="0">
                <a:solidFill>
                  <a:srgbClr val="FFFFFF"/>
                </a:solidFill>
                <a:latin typeface="Arial"/>
                <a:cs typeface="Arial"/>
              </a:rPr>
              <a:t>ibili</a:t>
            </a:r>
            <a:r>
              <a:rPr sz="2300" spc="-15" dirty="0">
                <a:solidFill>
                  <a:srgbClr val="FFFFFF"/>
                </a:solidFill>
                <a:latin typeface="Arial"/>
                <a:cs typeface="Arial"/>
              </a:rPr>
              <a:t>t</a:t>
            </a:r>
            <a:r>
              <a:rPr sz="2300" dirty="0">
                <a:solidFill>
                  <a:srgbClr val="FFFFFF"/>
                </a:solidFill>
                <a:latin typeface="Arial"/>
                <a:cs typeface="Arial"/>
              </a:rPr>
              <a:t>y</a:t>
            </a:r>
            <a:r>
              <a:rPr sz="2300" spc="-5" dirty="0">
                <a:solidFill>
                  <a:srgbClr val="FFFFFF"/>
                </a:solidFill>
                <a:latin typeface="Arial"/>
                <a:cs typeface="Arial"/>
              </a:rPr>
              <a:t> </a:t>
            </a:r>
            <a:r>
              <a:rPr sz="2300" spc="5" dirty="0">
                <a:solidFill>
                  <a:srgbClr val="FFFFFF"/>
                </a:solidFill>
                <a:latin typeface="Arial"/>
                <a:cs typeface="Arial"/>
              </a:rPr>
              <a:t>p</a:t>
            </a:r>
            <a:r>
              <a:rPr sz="2300" dirty="0">
                <a:solidFill>
                  <a:srgbClr val="FFFFFF"/>
                </a:solidFill>
                <a:latin typeface="Arial"/>
                <a:cs typeface="Arial"/>
              </a:rPr>
              <a:t>r</a:t>
            </a:r>
            <a:r>
              <a:rPr sz="2300" spc="5" dirty="0">
                <a:solidFill>
                  <a:srgbClr val="FFFFFF"/>
                </a:solidFill>
                <a:latin typeface="Arial"/>
                <a:cs typeface="Arial"/>
              </a:rPr>
              <a:t>o</a:t>
            </a:r>
            <a:r>
              <a:rPr sz="2300" spc="-15" dirty="0">
                <a:solidFill>
                  <a:srgbClr val="FFFFFF"/>
                </a:solidFill>
                <a:latin typeface="Arial"/>
                <a:cs typeface="Arial"/>
              </a:rPr>
              <a:t>f</a:t>
            </a:r>
            <a:r>
              <a:rPr sz="2300" spc="5" dirty="0">
                <a:solidFill>
                  <a:srgbClr val="FFFFFF"/>
                </a:solidFill>
                <a:latin typeface="Arial"/>
                <a:cs typeface="Arial"/>
              </a:rPr>
              <a:t>ile</a:t>
            </a:r>
            <a:r>
              <a:rPr sz="2300" spc="-10" dirty="0">
                <a:solidFill>
                  <a:srgbClr val="FFFFFF"/>
                </a:solidFill>
                <a:latin typeface="Arial"/>
                <a:cs typeface="Arial"/>
              </a:rPr>
              <a:t>: </a:t>
            </a:r>
            <a:r>
              <a:rPr sz="2300" spc="5" dirty="0">
                <a:solidFill>
                  <a:srgbClr val="66CCFF"/>
                </a:solidFill>
                <a:latin typeface="Arial"/>
                <a:cs typeface="Arial"/>
              </a:rPr>
              <a:t>gl</a:t>
            </a:r>
            <a:r>
              <a:rPr sz="2300" dirty="0">
                <a:solidFill>
                  <a:srgbClr val="66CCFF"/>
                </a:solidFill>
                <a:latin typeface="Arial"/>
                <a:cs typeface="Arial"/>
              </a:rPr>
              <a:t>S</a:t>
            </a:r>
            <a:r>
              <a:rPr sz="2300" spc="5" dirty="0">
                <a:solidFill>
                  <a:srgbClr val="66CCFF"/>
                </a:solidFill>
                <a:latin typeface="Arial"/>
                <a:cs typeface="Arial"/>
              </a:rPr>
              <a:t>hadeModel</a:t>
            </a:r>
            <a:r>
              <a:rPr sz="2300" dirty="0">
                <a:solidFill>
                  <a:srgbClr val="66CCFF"/>
                </a:solidFill>
                <a:latin typeface="Arial"/>
                <a:cs typeface="Arial"/>
              </a:rPr>
              <a:t>(</a:t>
            </a:r>
            <a:r>
              <a:rPr sz="2300" spc="-20" dirty="0">
                <a:solidFill>
                  <a:srgbClr val="66CCFF"/>
                </a:solidFill>
                <a:latin typeface="Arial"/>
                <a:cs typeface="Arial"/>
              </a:rPr>
              <a:t>G</a:t>
            </a:r>
            <a:r>
              <a:rPr sz="2300" spc="5" dirty="0">
                <a:solidFill>
                  <a:srgbClr val="66CCFF"/>
                </a:solidFill>
                <a:latin typeface="Arial"/>
                <a:cs typeface="Arial"/>
              </a:rPr>
              <a:t>L_</a:t>
            </a:r>
            <a:r>
              <a:rPr sz="2300" dirty="0">
                <a:solidFill>
                  <a:srgbClr val="66CCFF"/>
                </a:solidFill>
                <a:latin typeface="Arial"/>
                <a:cs typeface="Arial"/>
              </a:rPr>
              <a:t>F</a:t>
            </a:r>
            <a:r>
              <a:rPr sz="2300" spc="5" dirty="0">
                <a:solidFill>
                  <a:srgbClr val="66CCFF"/>
                </a:solidFill>
                <a:latin typeface="Arial"/>
                <a:cs typeface="Arial"/>
              </a:rPr>
              <a:t>L</a:t>
            </a:r>
            <a:r>
              <a:rPr sz="2300" spc="-170" dirty="0">
                <a:solidFill>
                  <a:srgbClr val="66CCFF"/>
                </a:solidFill>
                <a:latin typeface="Arial"/>
                <a:cs typeface="Arial"/>
              </a:rPr>
              <a:t>A</a:t>
            </a:r>
            <a:r>
              <a:rPr sz="2300" spc="-20" dirty="0">
                <a:solidFill>
                  <a:srgbClr val="66CCFF"/>
                </a:solidFill>
                <a:latin typeface="Arial"/>
                <a:cs typeface="Arial"/>
              </a:rPr>
              <a:t>T</a:t>
            </a:r>
            <a:r>
              <a:rPr sz="2300" dirty="0">
                <a:solidFill>
                  <a:srgbClr val="66CCFF"/>
                </a:solidFill>
                <a:latin typeface="Arial"/>
                <a:cs typeface="Arial"/>
              </a:rPr>
              <a:t>)</a:t>
            </a:r>
            <a:endParaRPr sz="2300" dirty="0">
              <a:latin typeface="Arial"/>
              <a:cs typeface="Arial"/>
            </a:endParaRPr>
          </a:p>
        </p:txBody>
      </p:sp>
      <p:sp>
        <p:nvSpPr>
          <p:cNvPr id="8" name="object 8"/>
          <p:cNvSpPr txBox="1"/>
          <p:nvPr/>
        </p:nvSpPr>
        <p:spPr>
          <a:xfrm>
            <a:off x="5218758" y="5819192"/>
            <a:ext cx="3935095" cy="698500"/>
          </a:xfrm>
          <a:prstGeom prst="rect">
            <a:avLst/>
          </a:prstGeom>
        </p:spPr>
        <p:txBody>
          <a:bodyPr vert="horz" wrap="square" lIns="0" tIns="0" rIns="0" bIns="0" rtlCol="0">
            <a:spAutoFit/>
          </a:bodyPr>
          <a:lstStyle/>
          <a:p>
            <a:pPr marL="12700" marR="5080" indent="596265">
              <a:lnSpc>
                <a:spcPct val="108700"/>
              </a:lnSpc>
            </a:pPr>
            <a:r>
              <a:rPr sz="2300" spc="5" dirty="0">
                <a:solidFill>
                  <a:srgbClr val="FFFFFF"/>
                </a:solidFill>
                <a:latin typeface="Arial"/>
                <a:cs typeface="Arial"/>
              </a:rPr>
              <a:t>Compa</a:t>
            </a:r>
            <a:r>
              <a:rPr sz="2300" spc="-15" dirty="0">
                <a:solidFill>
                  <a:srgbClr val="FFFFFF"/>
                </a:solidFill>
                <a:latin typeface="Arial"/>
                <a:cs typeface="Arial"/>
              </a:rPr>
              <a:t>t</a:t>
            </a:r>
            <a:r>
              <a:rPr sz="2300" spc="5" dirty="0">
                <a:solidFill>
                  <a:srgbClr val="FFFFFF"/>
                </a:solidFill>
                <a:latin typeface="Arial"/>
                <a:cs typeface="Arial"/>
              </a:rPr>
              <a:t>ibili</a:t>
            </a:r>
            <a:r>
              <a:rPr sz="2300" spc="-15" dirty="0">
                <a:solidFill>
                  <a:srgbClr val="FFFFFF"/>
                </a:solidFill>
                <a:latin typeface="Arial"/>
                <a:cs typeface="Arial"/>
              </a:rPr>
              <a:t>t</a:t>
            </a:r>
            <a:r>
              <a:rPr sz="2300" dirty="0">
                <a:solidFill>
                  <a:srgbClr val="FFFFFF"/>
                </a:solidFill>
                <a:latin typeface="Arial"/>
                <a:cs typeface="Arial"/>
              </a:rPr>
              <a:t>y</a:t>
            </a:r>
            <a:r>
              <a:rPr sz="2300" spc="-5" dirty="0">
                <a:solidFill>
                  <a:srgbClr val="FFFFFF"/>
                </a:solidFill>
                <a:latin typeface="Arial"/>
                <a:cs typeface="Arial"/>
              </a:rPr>
              <a:t> </a:t>
            </a:r>
            <a:r>
              <a:rPr sz="2300" spc="5" dirty="0">
                <a:solidFill>
                  <a:srgbClr val="FFFFFF"/>
                </a:solidFill>
                <a:latin typeface="Arial"/>
                <a:cs typeface="Arial"/>
              </a:rPr>
              <a:t>p</a:t>
            </a:r>
            <a:r>
              <a:rPr sz="2300" dirty="0">
                <a:solidFill>
                  <a:srgbClr val="FFFFFF"/>
                </a:solidFill>
                <a:latin typeface="Arial"/>
                <a:cs typeface="Arial"/>
              </a:rPr>
              <a:t>r</a:t>
            </a:r>
            <a:r>
              <a:rPr sz="2300" spc="5" dirty="0">
                <a:solidFill>
                  <a:srgbClr val="FFFFFF"/>
                </a:solidFill>
                <a:latin typeface="Arial"/>
                <a:cs typeface="Arial"/>
              </a:rPr>
              <a:t>o</a:t>
            </a:r>
            <a:r>
              <a:rPr sz="2300" spc="-15" dirty="0">
                <a:solidFill>
                  <a:srgbClr val="FFFFFF"/>
                </a:solidFill>
                <a:latin typeface="Arial"/>
                <a:cs typeface="Arial"/>
              </a:rPr>
              <a:t>f</a:t>
            </a:r>
            <a:r>
              <a:rPr sz="2300" spc="5" dirty="0">
                <a:solidFill>
                  <a:srgbClr val="FFFFFF"/>
                </a:solidFill>
                <a:latin typeface="Arial"/>
                <a:cs typeface="Arial"/>
              </a:rPr>
              <a:t>ile</a:t>
            </a:r>
            <a:r>
              <a:rPr sz="2300" spc="-10" dirty="0">
                <a:solidFill>
                  <a:srgbClr val="FFFFFF"/>
                </a:solidFill>
                <a:latin typeface="Arial"/>
                <a:cs typeface="Arial"/>
              </a:rPr>
              <a:t>: </a:t>
            </a:r>
            <a:r>
              <a:rPr sz="2300" spc="5" dirty="0">
                <a:solidFill>
                  <a:srgbClr val="66CCFF"/>
                </a:solidFill>
                <a:latin typeface="Arial"/>
                <a:cs typeface="Arial"/>
              </a:rPr>
              <a:t>gl</a:t>
            </a:r>
            <a:r>
              <a:rPr sz="2300" dirty="0">
                <a:solidFill>
                  <a:srgbClr val="66CCFF"/>
                </a:solidFill>
                <a:latin typeface="Arial"/>
                <a:cs typeface="Arial"/>
              </a:rPr>
              <a:t>S</a:t>
            </a:r>
            <a:r>
              <a:rPr sz="2300" spc="5" dirty="0">
                <a:solidFill>
                  <a:srgbClr val="66CCFF"/>
                </a:solidFill>
                <a:latin typeface="Arial"/>
                <a:cs typeface="Arial"/>
              </a:rPr>
              <a:t>hadeModel</a:t>
            </a:r>
            <a:r>
              <a:rPr sz="2300" dirty="0">
                <a:solidFill>
                  <a:srgbClr val="66CCFF"/>
                </a:solidFill>
                <a:latin typeface="Arial"/>
                <a:cs typeface="Arial"/>
              </a:rPr>
              <a:t>(</a:t>
            </a:r>
            <a:r>
              <a:rPr sz="2300" spc="-20" dirty="0">
                <a:solidFill>
                  <a:srgbClr val="66CCFF"/>
                </a:solidFill>
                <a:latin typeface="Arial"/>
                <a:cs typeface="Arial"/>
              </a:rPr>
              <a:t>G</a:t>
            </a:r>
            <a:r>
              <a:rPr sz="2300" spc="5" dirty="0">
                <a:solidFill>
                  <a:srgbClr val="66CCFF"/>
                </a:solidFill>
                <a:latin typeface="Arial"/>
                <a:cs typeface="Arial"/>
              </a:rPr>
              <a:t>L_</a:t>
            </a:r>
            <a:r>
              <a:rPr sz="2300" dirty="0">
                <a:solidFill>
                  <a:srgbClr val="66CCFF"/>
                </a:solidFill>
                <a:latin typeface="Arial"/>
                <a:cs typeface="Arial"/>
              </a:rPr>
              <a:t>S</a:t>
            </a:r>
            <a:r>
              <a:rPr sz="2300" spc="5" dirty="0">
                <a:solidFill>
                  <a:srgbClr val="66CCFF"/>
                </a:solidFill>
                <a:latin typeface="Arial"/>
                <a:cs typeface="Arial"/>
              </a:rPr>
              <a:t>M</a:t>
            </a:r>
            <a:r>
              <a:rPr sz="2300" spc="-20" dirty="0">
                <a:solidFill>
                  <a:srgbClr val="66CCFF"/>
                </a:solidFill>
                <a:latin typeface="Arial"/>
                <a:cs typeface="Arial"/>
              </a:rPr>
              <a:t>OO</a:t>
            </a:r>
            <a:r>
              <a:rPr sz="2300" dirty="0">
                <a:solidFill>
                  <a:srgbClr val="66CCFF"/>
                </a:solidFill>
                <a:latin typeface="Arial"/>
                <a:cs typeface="Arial"/>
              </a:rPr>
              <a:t>T</a:t>
            </a:r>
            <a:r>
              <a:rPr sz="2300" spc="5" dirty="0">
                <a:solidFill>
                  <a:srgbClr val="66CCFF"/>
                </a:solidFill>
                <a:latin typeface="Arial"/>
                <a:cs typeface="Arial"/>
              </a:rPr>
              <a:t>H</a:t>
            </a:r>
            <a:r>
              <a:rPr sz="2300" dirty="0">
                <a:solidFill>
                  <a:srgbClr val="66CCFF"/>
                </a:solidFill>
                <a:latin typeface="Arial"/>
                <a:cs typeface="Arial"/>
              </a:rPr>
              <a:t>)</a:t>
            </a:r>
            <a:endParaRPr sz="2300" dirty="0">
              <a:latin typeface="Arial"/>
              <a:cs typeface="Arial"/>
            </a:endParaRPr>
          </a:p>
        </p:txBody>
      </p:sp>
      <p:sp>
        <p:nvSpPr>
          <p:cNvPr id="9" name="object 9"/>
          <p:cNvSpPr txBox="1"/>
          <p:nvPr/>
        </p:nvSpPr>
        <p:spPr>
          <a:xfrm>
            <a:off x="793923" y="6800648"/>
            <a:ext cx="8122920" cy="353943"/>
          </a:xfrm>
          <a:prstGeom prst="rect">
            <a:avLst/>
          </a:prstGeom>
        </p:spPr>
        <p:txBody>
          <a:bodyPr vert="horz" wrap="square" lIns="0" tIns="0" rIns="0" bIns="0" rtlCol="0">
            <a:spAutoFit/>
          </a:bodyPr>
          <a:lstStyle/>
          <a:p>
            <a:pPr marL="12700">
              <a:lnSpc>
                <a:spcPct val="100000"/>
              </a:lnSpc>
            </a:pPr>
            <a:r>
              <a:rPr sz="2300" spc="5" dirty="0">
                <a:solidFill>
                  <a:srgbClr val="FFFF00"/>
                </a:solidFill>
                <a:latin typeface="Arial"/>
                <a:cs typeface="Arial"/>
              </a:rPr>
              <a:t>Co</a:t>
            </a:r>
            <a:r>
              <a:rPr sz="2300" dirty="0">
                <a:solidFill>
                  <a:srgbClr val="FFFF00"/>
                </a:solidFill>
                <a:latin typeface="Arial"/>
                <a:cs typeface="Arial"/>
              </a:rPr>
              <a:t>re </a:t>
            </a:r>
            <a:r>
              <a:rPr sz="2300" spc="5" dirty="0">
                <a:solidFill>
                  <a:srgbClr val="FFFF00"/>
                </a:solidFill>
                <a:latin typeface="Arial"/>
                <a:cs typeface="Arial"/>
              </a:rPr>
              <a:t>p</a:t>
            </a:r>
            <a:r>
              <a:rPr sz="2300" dirty="0">
                <a:solidFill>
                  <a:srgbClr val="FFFF00"/>
                </a:solidFill>
                <a:latin typeface="Arial"/>
                <a:cs typeface="Arial"/>
              </a:rPr>
              <a:t>r</a:t>
            </a:r>
            <a:r>
              <a:rPr sz="2300" spc="5" dirty="0">
                <a:solidFill>
                  <a:srgbClr val="FFFF00"/>
                </a:solidFill>
                <a:latin typeface="Arial"/>
                <a:cs typeface="Arial"/>
              </a:rPr>
              <a:t>o</a:t>
            </a:r>
            <a:r>
              <a:rPr sz="2300" spc="-15" dirty="0">
                <a:solidFill>
                  <a:srgbClr val="FFFF00"/>
                </a:solidFill>
                <a:latin typeface="Arial"/>
                <a:cs typeface="Arial"/>
              </a:rPr>
              <a:t>f</a:t>
            </a:r>
            <a:r>
              <a:rPr sz="2300" spc="5" dirty="0">
                <a:solidFill>
                  <a:srgbClr val="FFFF00"/>
                </a:solidFill>
                <a:latin typeface="Arial"/>
                <a:cs typeface="Arial"/>
              </a:rPr>
              <a:t>ile</a:t>
            </a:r>
            <a:r>
              <a:rPr sz="2300" spc="-10" dirty="0">
                <a:solidFill>
                  <a:srgbClr val="FFFF00"/>
                </a:solidFill>
                <a:latin typeface="Arial"/>
                <a:cs typeface="Arial"/>
              </a:rPr>
              <a:t>:</a:t>
            </a:r>
            <a:r>
              <a:rPr sz="2300" spc="-5" dirty="0">
                <a:solidFill>
                  <a:srgbClr val="FFFF00"/>
                </a:solidFill>
                <a:latin typeface="Arial"/>
                <a:cs typeface="Arial"/>
              </a:rPr>
              <a:t> </a:t>
            </a:r>
            <a:r>
              <a:rPr sz="2300" spc="5" dirty="0">
                <a:solidFill>
                  <a:srgbClr val="FFFFFF"/>
                </a:solidFill>
                <a:latin typeface="Arial"/>
                <a:cs typeface="Arial"/>
              </a:rPr>
              <a:t>u</a:t>
            </a:r>
            <a:r>
              <a:rPr sz="2300" dirty="0">
                <a:solidFill>
                  <a:srgbClr val="FFFFFF"/>
                </a:solidFill>
                <a:latin typeface="Arial"/>
                <a:cs typeface="Arial"/>
              </a:rPr>
              <a:t>se </a:t>
            </a:r>
            <a:r>
              <a:rPr sz="2300" spc="5" dirty="0">
                <a:solidFill>
                  <a:srgbClr val="FFFFFF"/>
                </a:solidFill>
                <a:latin typeface="Arial"/>
                <a:cs typeface="Arial"/>
              </a:rPr>
              <a:t>in</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r</a:t>
            </a:r>
            <a:r>
              <a:rPr sz="2300" spc="5" dirty="0">
                <a:solidFill>
                  <a:srgbClr val="FFFFFF"/>
                </a:solidFill>
                <a:latin typeface="Arial"/>
                <a:cs typeface="Arial"/>
              </a:rPr>
              <a:t>pola</a:t>
            </a:r>
            <a:r>
              <a:rPr sz="2300" spc="-15" dirty="0">
                <a:solidFill>
                  <a:srgbClr val="FFFFFF"/>
                </a:solidFill>
                <a:latin typeface="Arial"/>
                <a:cs typeface="Arial"/>
              </a:rPr>
              <a:t>t</a:t>
            </a:r>
            <a:r>
              <a:rPr sz="2300" spc="5" dirty="0">
                <a:solidFill>
                  <a:srgbClr val="FFFFFF"/>
                </a:solidFill>
                <a:latin typeface="Arial"/>
                <a:cs typeface="Arial"/>
              </a:rPr>
              <a:t>io</a:t>
            </a:r>
            <a:r>
              <a:rPr sz="2300" dirty="0">
                <a:solidFill>
                  <a:srgbClr val="FFFFFF"/>
                </a:solidFill>
                <a:latin typeface="Arial"/>
                <a:cs typeface="Arial"/>
              </a:rPr>
              <a:t>n </a:t>
            </a:r>
            <a:r>
              <a:rPr sz="2300" spc="5" dirty="0">
                <a:solidFill>
                  <a:srgbClr val="FFFFFF"/>
                </a:solidFill>
                <a:latin typeface="Arial"/>
                <a:cs typeface="Arial"/>
              </a:rPr>
              <a:t>quali</a:t>
            </a:r>
            <a:r>
              <a:rPr sz="2300" spc="-15" dirty="0">
                <a:solidFill>
                  <a:srgbClr val="FFFFFF"/>
                </a:solidFill>
                <a:latin typeface="Arial"/>
                <a:cs typeface="Arial"/>
              </a:rPr>
              <a:t>f</a:t>
            </a:r>
            <a:r>
              <a:rPr sz="2300" spc="5" dirty="0">
                <a:solidFill>
                  <a:srgbClr val="FFFFFF"/>
                </a:solidFill>
                <a:latin typeface="Arial"/>
                <a:cs typeface="Arial"/>
              </a:rPr>
              <a:t>ie</a:t>
            </a:r>
            <a:r>
              <a:rPr sz="2300" dirty="0">
                <a:solidFill>
                  <a:srgbClr val="FFFFFF"/>
                </a:solidFill>
                <a:latin typeface="Arial"/>
                <a:cs typeface="Arial"/>
              </a:rPr>
              <a:t>rs</a:t>
            </a:r>
            <a:r>
              <a:rPr sz="2300" spc="-5" dirty="0">
                <a:solidFill>
                  <a:srgbClr val="FFFFFF"/>
                </a:solidFill>
                <a:latin typeface="Arial"/>
                <a:cs typeface="Arial"/>
              </a:rPr>
              <a:t> </a:t>
            </a:r>
            <a:r>
              <a:rPr sz="2300" spc="5" dirty="0">
                <a:solidFill>
                  <a:srgbClr val="FFFFFF"/>
                </a:solidFill>
                <a:latin typeface="Arial"/>
                <a:cs typeface="Arial"/>
              </a:rPr>
              <a:t>i</a:t>
            </a:r>
            <a:r>
              <a:rPr sz="2300" dirty="0">
                <a:solidFill>
                  <a:srgbClr val="FFFFFF"/>
                </a:solidFill>
                <a:latin typeface="Arial"/>
                <a:cs typeface="Arial"/>
              </a:rPr>
              <a:t>n </a:t>
            </a:r>
            <a:r>
              <a:rPr sz="2300" spc="-15" dirty="0">
                <a:solidFill>
                  <a:srgbClr val="FFFFFF"/>
                </a:solidFill>
                <a:latin typeface="Arial"/>
                <a:cs typeface="Arial"/>
              </a:rPr>
              <a:t>t</a:t>
            </a:r>
            <a:r>
              <a:rPr sz="2300" spc="5" dirty="0">
                <a:solidFill>
                  <a:srgbClr val="FFFFFF"/>
                </a:solidFill>
                <a:latin typeface="Arial"/>
                <a:cs typeface="Arial"/>
              </a:rPr>
              <a:t>h</a:t>
            </a:r>
            <a:r>
              <a:rPr sz="2300" dirty="0">
                <a:solidFill>
                  <a:srgbClr val="FFFFFF"/>
                </a:solidFill>
                <a:latin typeface="Arial"/>
                <a:cs typeface="Arial"/>
              </a:rPr>
              <a:t>e </a:t>
            </a:r>
            <a:r>
              <a:rPr sz="2300" spc="-15" dirty="0">
                <a:solidFill>
                  <a:srgbClr val="FFFFFF"/>
                </a:solidFill>
                <a:latin typeface="Arial"/>
                <a:cs typeface="Arial"/>
              </a:rPr>
              <a:t>f</a:t>
            </a:r>
            <a:r>
              <a:rPr sz="2300" dirty="0">
                <a:solidFill>
                  <a:srgbClr val="FFFFFF"/>
                </a:solidFill>
                <a:latin typeface="Arial"/>
                <a:cs typeface="Arial"/>
              </a:rPr>
              <a:t>r</a:t>
            </a:r>
            <a:r>
              <a:rPr sz="2300" spc="5" dirty="0">
                <a:solidFill>
                  <a:srgbClr val="FFFFFF"/>
                </a:solidFill>
                <a:latin typeface="Arial"/>
                <a:cs typeface="Arial"/>
              </a:rPr>
              <a:t>agmen</a:t>
            </a:r>
            <a:r>
              <a:rPr sz="2300" spc="-10" dirty="0">
                <a:solidFill>
                  <a:srgbClr val="FFFFFF"/>
                </a:solidFill>
                <a:latin typeface="Arial"/>
                <a:cs typeface="Arial"/>
              </a:rPr>
              <a:t>t</a:t>
            </a:r>
            <a:r>
              <a:rPr sz="2300" spc="-25" dirty="0">
                <a:solidFill>
                  <a:srgbClr val="FFFFFF"/>
                </a:solidFill>
                <a:latin typeface="Arial"/>
                <a:cs typeface="Arial"/>
              </a:rPr>
              <a:t> </a:t>
            </a:r>
            <a:r>
              <a:rPr sz="2300" dirty="0">
                <a:solidFill>
                  <a:srgbClr val="FFFFFF"/>
                </a:solidFill>
                <a:latin typeface="Arial"/>
                <a:cs typeface="Arial"/>
              </a:rPr>
              <a:t>s</a:t>
            </a:r>
            <a:r>
              <a:rPr sz="2300" spc="5" dirty="0">
                <a:solidFill>
                  <a:srgbClr val="FFFFFF"/>
                </a:solidFill>
                <a:latin typeface="Arial"/>
                <a:cs typeface="Arial"/>
              </a:rPr>
              <a:t>hade</a:t>
            </a:r>
            <a:r>
              <a:rPr sz="2300" dirty="0">
                <a:solidFill>
                  <a:srgbClr val="FFFFFF"/>
                </a:solidFill>
                <a:latin typeface="Arial"/>
                <a:cs typeface="Arial"/>
              </a:rPr>
              <a:t>r</a:t>
            </a:r>
            <a:endParaRPr sz="2300" dirty="0">
              <a:latin typeface="Arial"/>
              <a:cs typeface="Arial"/>
            </a:endParaRPr>
          </a:p>
        </p:txBody>
      </p:sp>
      <p:sp>
        <p:nvSpPr>
          <p:cNvPr id="10" name="object 3">
            <a:extLst>
              <a:ext uri="{FF2B5EF4-FFF2-40B4-BE49-F238E27FC236}">
                <a16:creationId xmlns:a16="http://schemas.microsoft.com/office/drawing/2014/main" id="{C329677C-91A8-12DA-33DD-35336AACAA08}"/>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55</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P spid="7" grpId="0"/>
      <p:bldP spid="8"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ct val="100000"/>
              </a:lnSpc>
            </a:pPr>
            <a:r>
              <a:rPr spc="-95" dirty="0"/>
              <a:t>V</a:t>
            </a:r>
            <a:r>
              <a:rPr spc="-10" dirty="0"/>
              <a:t>i</a:t>
            </a:r>
            <a:r>
              <a:rPr spc="-25" dirty="0"/>
              <a:t>e</a:t>
            </a:r>
            <a:r>
              <a:rPr spc="-30" dirty="0"/>
              <a:t>w</a:t>
            </a:r>
            <a:r>
              <a:rPr spc="-25" dirty="0"/>
              <a:t>po</a:t>
            </a:r>
            <a:r>
              <a:rPr spc="-15" dirty="0"/>
              <a:t>r</a:t>
            </a:r>
            <a:r>
              <a:rPr spc="-10" dirty="0"/>
              <a:t>t</a:t>
            </a:r>
          </a:p>
        </p:txBody>
      </p:sp>
      <p:sp>
        <p:nvSpPr>
          <p:cNvPr id="3" name="object 3"/>
          <p:cNvSpPr txBox="1"/>
          <p:nvPr/>
        </p:nvSpPr>
        <p:spPr>
          <a:xfrm>
            <a:off x="1215046" y="1897927"/>
            <a:ext cx="7929880" cy="1272143"/>
          </a:xfrm>
          <a:prstGeom prst="rect">
            <a:avLst/>
          </a:prstGeom>
        </p:spPr>
        <p:txBody>
          <a:bodyPr vert="horz" wrap="square" lIns="0" tIns="0" rIns="0" bIns="0" rtlCol="0">
            <a:spAutoFit/>
          </a:bodyPr>
          <a:lstStyle/>
          <a:p>
            <a:pPr marL="416559" indent="-403860">
              <a:lnSpc>
                <a:spcPct val="100000"/>
              </a:lnSpc>
              <a:buClr>
                <a:srgbClr val="FFFFFF"/>
              </a:buClr>
              <a:buFont typeface="Arial"/>
              <a:buChar char="•"/>
              <a:tabLst>
                <a:tab pos="417195" algn="l"/>
              </a:tabLst>
            </a:pPr>
            <a:r>
              <a:rPr sz="2700" spc="-5" dirty="0">
                <a:solidFill>
                  <a:srgbClr val="FFFFFF"/>
                </a:solidFill>
                <a:latin typeface="Arial"/>
                <a:cs typeface="Arial"/>
              </a:rPr>
              <a:t>D</a:t>
            </a:r>
            <a:r>
              <a:rPr sz="2700" dirty="0">
                <a:solidFill>
                  <a:srgbClr val="FFFFFF"/>
                </a:solidFill>
                <a:latin typeface="Arial"/>
                <a:cs typeface="Arial"/>
              </a:rPr>
              <a:t>e</a:t>
            </a:r>
            <a:r>
              <a:rPr sz="2700" spc="-20" dirty="0">
                <a:solidFill>
                  <a:srgbClr val="FFFFFF"/>
                </a:solidFill>
                <a:latin typeface="Arial"/>
                <a:cs typeface="Arial"/>
              </a:rPr>
              <a:t>t</a:t>
            </a:r>
            <a:r>
              <a:rPr sz="2700" dirty="0">
                <a:solidFill>
                  <a:srgbClr val="FFFFFF"/>
                </a:solidFill>
                <a:latin typeface="Arial"/>
                <a:cs typeface="Arial"/>
              </a:rPr>
              <a:t>er</a:t>
            </a:r>
            <a:r>
              <a:rPr sz="2700" spc="-5" dirty="0">
                <a:solidFill>
                  <a:srgbClr val="FFFFFF"/>
                </a:solidFill>
                <a:latin typeface="Arial"/>
                <a:cs typeface="Arial"/>
              </a:rPr>
              <a:t>m</a:t>
            </a:r>
            <a:r>
              <a:rPr sz="2700" dirty="0">
                <a:solidFill>
                  <a:srgbClr val="FFFFFF"/>
                </a:solidFill>
                <a:latin typeface="Arial"/>
                <a:cs typeface="Arial"/>
              </a:rPr>
              <a:t>ines</a:t>
            </a:r>
            <a:r>
              <a:rPr sz="2700" spc="-20"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lipping</a:t>
            </a:r>
            <a:r>
              <a:rPr sz="2700" spc="-10"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spc="-5" dirty="0">
                <a:solidFill>
                  <a:srgbClr val="FFFFFF"/>
                </a:solidFill>
                <a:latin typeface="Arial"/>
                <a:cs typeface="Arial"/>
              </a:rPr>
              <a:t>w</a:t>
            </a:r>
            <a:r>
              <a:rPr sz="2700" dirty="0">
                <a:solidFill>
                  <a:srgbClr val="FFFFFF"/>
                </a:solidFill>
                <a:latin typeface="Arial"/>
                <a:cs typeface="Arial"/>
              </a:rPr>
              <a:t>indow</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oordina</a:t>
            </a:r>
            <a:r>
              <a:rPr sz="2700" spc="-5" dirty="0">
                <a:solidFill>
                  <a:srgbClr val="FFFFFF"/>
                </a:solidFill>
                <a:latin typeface="Arial"/>
                <a:cs typeface="Arial"/>
              </a:rPr>
              <a:t>t</a:t>
            </a:r>
            <a:r>
              <a:rPr sz="2700" dirty="0">
                <a:solidFill>
                  <a:srgbClr val="FFFFFF"/>
                </a:solidFill>
                <a:latin typeface="Arial"/>
                <a:cs typeface="Arial"/>
              </a:rPr>
              <a:t>es</a:t>
            </a:r>
            <a:endParaRPr lang="en-US" sz="2700" dirty="0">
              <a:solidFill>
                <a:srgbClr val="FFFFFF"/>
              </a:solidFill>
              <a:latin typeface="Arial"/>
              <a:cs typeface="Arial"/>
            </a:endParaRPr>
          </a:p>
          <a:p>
            <a:pPr marL="416559" indent="-403860">
              <a:lnSpc>
                <a:spcPct val="100000"/>
              </a:lnSpc>
              <a:buClr>
                <a:srgbClr val="FFFFFF"/>
              </a:buClr>
              <a:buFont typeface="Arial"/>
              <a:buChar char="•"/>
              <a:tabLst>
                <a:tab pos="417195" algn="l"/>
              </a:tabLst>
            </a:pPr>
            <a:endParaRPr sz="2700" dirty="0">
              <a:latin typeface="Arial"/>
              <a:cs typeface="Arial"/>
            </a:endParaRPr>
          </a:p>
          <a:p>
            <a:pPr marL="416559" indent="-403860">
              <a:lnSpc>
                <a:spcPct val="100000"/>
              </a:lnSpc>
              <a:spcBef>
                <a:spcPts val="165"/>
              </a:spcBef>
              <a:buClr>
                <a:srgbClr val="FFFFFF"/>
              </a:buClr>
              <a:buFont typeface="Arial"/>
              <a:buChar char="•"/>
              <a:tabLst>
                <a:tab pos="417195" algn="l"/>
              </a:tabLst>
            </a:pPr>
            <a:r>
              <a:rPr sz="2700" spc="-5" dirty="0">
                <a:solidFill>
                  <a:srgbClr val="66CCFF"/>
                </a:solidFill>
                <a:latin typeface="Arial"/>
                <a:cs typeface="Arial"/>
              </a:rPr>
              <a:t>gl</a:t>
            </a:r>
            <a:r>
              <a:rPr sz="2700" spc="-60" dirty="0">
                <a:solidFill>
                  <a:srgbClr val="66CCFF"/>
                </a:solidFill>
                <a:latin typeface="Arial"/>
                <a:cs typeface="Arial"/>
              </a:rPr>
              <a:t>V</a:t>
            </a:r>
            <a:r>
              <a:rPr sz="2700" spc="-5" dirty="0">
                <a:solidFill>
                  <a:srgbClr val="66CCFF"/>
                </a:solidFill>
                <a:latin typeface="Arial"/>
                <a:cs typeface="Arial"/>
              </a:rPr>
              <a:t>ie</a:t>
            </a:r>
            <a:r>
              <a:rPr sz="2700" spc="-10" dirty="0">
                <a:solidFill>
                  <a:srgbClr val="66CCFF"/>
                </a:solidFill>
                <a:latin typeface="Arial"/>
                <a:cs typeface="Arial"/>
              </a:rPr>
              <a:t>w</a:t>
            </a:r>
            <a:r>
              <a:rPr sz="2700" spc="-5" dirty="0">
                <a:solidFill>
                  <a:srgbClr val="66CCFF"/>
                </a:solidFill>
                <a:latin typeface="Arial"/>
                <a:cs typeface="Arial"/>
              </a:rPr>
              <a:t>po</a:t>
            </a:r>
            <a:r>
              <a:rPr sz="2700" dirty="0">
                <a:solidFill>
                  <a:srgbClr val="66CCFF"/>
                </a:solidFill>
                <a:latin typeface="Arial"/>
                <a:cs typeface="Arial"/>
              </a:rPr>
              <a:t>r</a:t>
            </a:r>
            <a:r>
              <a:rPr sz="2700" spc="-15" dirty="0">
                <a:solidFill>
                  <a:srgbClr val="66CCFF"/>
                </a:solidFill>
                <a:latin typeface="Arial"/>
                <a:cs typeface="Arial"/>
              </a:rPr>
              <a:t>t</a:t>
            </a:r>
            <a:r>
              <a:rPr sz="2700" dirty="0">
                <a:solidFill>
                  <a:srgbClr val="66CCFF"/>
                </a:solidFill>
                <a:latin typeface="Arial"/>
                <a:cs typeface="Arial"/>
              </a:rPr>
              <a:t>(</a:t>
            </a:r>
            <a:r>
              <a:rPr sz="2700" spc="-10" dirty="0">
                <a:solidFill>
                  <a:srgbClr val="66CCFF"/>
                </a:solidFill>
                <a:latin typeface="Arial"/>
                <a:cs typeface="Arial"/>
              </a:rPr>
              <a:t>x,</a:t>
            </a:r>
            <a:r>
              <a:rPr sz="2700" spc="-15" dirty="0">
                <a:solidFill>
                  <a:srgbClr val="66CCFF"/>
                </a:solidFill>
                <a:latin typeface="Arial"/>
                <a:cs typeface="Arial"/>
              </a:rPr>
              <a:t> </a:t>
            </a:r>
            <a:r>
              <a:rPr sz="2700" spc="-210" dirty="0">
                <a:solidFill>
                  <a:srgbClr val="66CCFF"/>
                </a:solidFill>
                <a:latin typeface="Arial"/>
                <a:cs typeface="Arial"/>
              </a:rPr>
              <a:t>y</a:t>
            </a:r>
            <a:r>
              <a:rPr sz="2700" spc="-10" dirty="0">
                <a:solidFill>
                  <a:srgbClr val="66CCFF"/>
                </a:solidFill>
                <a:latin typeface="Arial"/>
                <a:cs typeface="Arial"/>
              </a:rPr>
              <a:t>,</a:t>
            </a:r>
            <a:r>
              <a:rPr sz="2700" spc="-15" dirty="0">
                <a:solidFill>
                  <a:srgbClr val="66CCFF"/>
                </a:solidFill>
                <a:latin typeface="Arial"/>
                <a:cs typeface="Arial"/>
              </a:rPr>
              <a:t> </a:t>
            </a:r>
            <a:r>
              <a:rPr sz="2700" spc="-155" dirty="0">
                <a:solidFill>
                  <a:srgbClr val="66CCFF"/>
                </a:solidFill>
                <a:latin typeface="Arial"/>
                <a:cs typeface="Arial"/>
              </a:rPr>
              <a:t>w</a:t>
            </a:r>
            <a:r>
              <a:rPr sz="2700" spc="-10" dirty="0">
                <a:solidFill>
                  <a:srgbClr val="66CCFF"/>
                </a:solidFill>
                <a:latin typeface="Arial"/>
                <a:cs typeface="Arial"/>
              </a:rPr>
              <a:t>,</a:t>
            </a:r>
            <a:r>
              <a:rPr sz="2700" spc="-15" dirty="0">
                <a:solidFill>
                  <a:srgbClr val="66CCFF"/>
                </a:solidFill>
                <a:latin typeface="Arial"/>
                <a:cs typeface="Arial"/>
              </a:rPr>
              <a:t> </a:t>
            </a:r>
            <a:r>
              <a:rPr sz="2700" spc="-5" dirty="0">
                <a:solidFill>
                  <a:srgbClr val="66CCFF"/>
                </a:solidFill>
                <a:latin typeface="Arial"/>
                <a:cs typeface="Arial"/>
              </a:rPr>
              <a:t>h</a:t>
            </a:r>
            <a:r>
              <a:rPr sz="2700" dirty="0">
                <a:solidFill>
                  <a:srgbClr val="66CCFF"/>
                </a:solidFill>
                <a:latin typeface="Arial"/>
                <a:cs typeface="Arial"/>
              </a:rPr>
              <a:t>)</a:t>
            </a:r>
            <a:r>
              <a:rPr sz="2700" spc="-5" dirty="0">
                <a:solidFill>
                  <a:srgbClr val="66CCFF"/>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usua</a:t>
            </a:r>
            <a:r>
              <a:rPr sz="2700" dirty="0">
                <a:solidFill>
                  <a:srgbClr val="FFFFFF"/>
                </a:solidFill>
                <a:latin typeface="Arial"/>
                <a:cs typeface="Arial"/>
              </a:rPr>
              <a:t>lly</a:t>
            </a:r>
            <a:r>
              <a:rPr sz="2700" spc="-15"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eshap</a:t>
            </a:r>
            <a:r>
              <a:rPr sz="2700" dirty="0">
                <a:solidFill>
                  <a:srgbClr val="FFFFFF"/>
                </a:solidFill>
                <a:latin typeface="Arial"/>
                <a:cs typeface="Arial"/>
              </a:rPr>
              <a:t>e</a:t>
            </a:r>
            <a:r>
              <a:rPr sz="2700" spc="-10" dirty="0">
                <a:solidFill>
                  <a:srgbClr val="FFFFFF"/>
                </a:solidFill>
                <a:latin typeface="Arial"/>
                <a:cs typeface="Arial"/>
              </a:rPr>
              <a:t> </a:t>
            </a:r>
            <a:r>
              <a:rPr sz="2700" spc="-20" dirty="0">
                <a:solidFill>
                  <a:srgbClr val="FFFFFF"/>
                </a:solidFill>
                <a:latin typeface="Arial"/>
                <a:cs typeface="Arial"/>
              </a:rPr>
              <a:t>f</a:t>
            </a:r>
            <a:r>
              <a:rPr sz="2700" spc="-5" dirty="0">
                <a:solidFill>
                  <a:srgbClr val="FFFFFF"/>
                </a:solidFill>
                <a:latin typeface="Arial"/>
                <a:cs typeface="Arial"/>
              </a:rPr>
              <a:t>unc</a:t>
            </a:r>
            <a:r>
              <a:rPr sz="2700" spc="-2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on</a:t>
            </a:r>
            <a:r>
              <a:rPr sz="2700" dirty="0">
                <a:solidFill>
                  <a:srgbClr val="FFFFFF"/>
                </a:solidFill>
                <a:latin typeface="Arial"/>
                <a:cs typeface="Arial"/>
              </a:rPr>
              <a:t>)</a:t>
            </a:r>
            <a:endParaRPr sz="2700" dirty="0">
              <a:latin typeface="Arial"/>
              <a:cs typeface="Arial"/>
            </a:endParaRPr>
          </a:p>
        </p:txBody>
      </p:sp>
      <p:sp>
        <p:nvSpPr>
          <p:cNvPr id="4" name="object 4"/>
          <p:cNvSpPr/>
          <p:nvPr/>
        </p:nvSpPr>
        <p:spPr>
          <a:xfrm>
            <a:off x="1361978" y="3584259"/>
            <a:ext cx="6935825" cy="2974228"/>
          </a:xfrm>
          <a:prstGeom prst="rect">
            <a:avLst/>
          </a:prstGeom>
          <a:blipFill>
            <a:blip r:embed="rId3"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F5239551-FFEB-18EB-5BCF-17AF62BEBB3A}"/>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56</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3260">
              <a:lnSpc>
                <a:spcPct val="100000"/>
              </a:lnSpc>
            </a:pPr>
            <a:r>
              <a:rPr lang="en-US" spc="-30" dirty="0"/>
              <a:t>Su</a:t>
            </a:r>
            <a:r>
              <a:rPr lang="en-US" spc="-35" dirty="0"/>
              <a:t>mm</a:t>
            </a:r>
            <a:r>
              <a:rPr lang="en-US" spc="-30" dirty="0"/>
              <a:t>a</a:t>
            </a:r>
            <a:r>
              <a:rPr lang="en-US" spc="-15" dirty="0"/>
              <a:t>r</a:t>
            </a:r>
            <a:r>
              <a:rPr lang="en-US" dirty="0"/>
              <a:t>y for 1-B</a:t>
            </a:r>
          </a:p>
        </p:txBody>
      </p:sp>
      <p:sp>
        <p:nvSpPr>
          <p:cNvPr id="3" name="object 3"/>
          <p:cNvSpPr txBox="1"/>
          <p:nvPr/>
        </p:nvSpPr>
        <p:spPr>
          <a:xfrm>
            <a:off x="1202843" y="2254543"/>
            <a:ext cx="4993640" cy="2385268"/>
          </a:xfrm>
          <a:prstGeom prst="rect">
            <a:avLst/>
          </a:prstGeom>
        </p:spPr>
        <p:txBody>
          <a:bodyPr vert="horz" wrap="square" lIns="0" tIns="0" rIns="0" bIns="0" rtlCol="0">
            <a:spAutoFit/>
          </a:bodyPr>
          <a:lstStyle/>
          <a:p>
            <a:pPr marL="392430" indent="-379730">
              <a:lnSpc>
                <a:spcPct val="100000"/>
              </a:lnSpc>
              <a:buClr>
                <a:srgbClr val="FFFFFF"/>
              </a:buClr>
              <a:buFont typeface="Arial"/>
              <a:buAutoNum type="arabicPeriod"/>
              <a:tabLst>
                <a:tab pos="393065" algn="l"/>
              </a:tabLst>
            </a:pPr>
            <a:r>
              <a:rPr sz="2700" dirty="0">
                <a:solidFill>
                  <a:srgbClr val="FFFFFF"/>
                </a:solidFill>
                <a:latin typeface="Arial"/>
                <a:cs typeface="Arial"/>
              </a:rPr>
              <a:t>OpenGL</a:t>
            </a:r>
            <a:r>
              <a:rPr sz="2700" spc="-260" dirty="0">
                <a:solidFill>
                  <a:srgbClr val="FFFFFF"/>
                </a:solidFill>
                <a:latin typeface="Arial"/>
                <a:cs typeface="Arial"/>
              </a:rPr>
              <a:t> </a:t>
            </a:r>
            <a:r>
              <a:rPr sz="2700" spc="-15" dirty="0">
                <a:solidFill>
                  <a:srgbClr val="FFFFFF"/>
                </a:solidFill>
                <a:latin typeface="Arial"/>
                <a:cs typeface="Arial"/>
              </a:rPr>
              <a:t>API</a:t>
            </a:r>
            <a:endParaRPr sz="2700" dirty="0">
              <a:latin typeface="Arial"/>
              <a:cs typeface="Arial"/>
            </a:endParaRPr>
          </a:p>
          <a:p>
            <a:pPr marL="392430" indent="-379730">
              <a:lnSpc>
                <a:spcPct val="100000"/>
              </a:lnSpc>
              <a:spcBef>
                <a:spcPts val="550"/>
              </a:spcBef>
              <a:buClr>
                <a:srgbClr val="FFFFFF"/>
              </a:buClr>
              <a:buFont typeface="Arial"/>
              <a:buAutoNum type="arabicPeriod"/>
              <a:tabLst>
                <a:tab pos="393065" algn="l"/>
              </a:tabLst>
            </a:pPr>
            <a:r>
              <a:rPr sz="2700" spc="-10" dirty="0">
                <a:solidFill>
                  <a:srgbClr val="FFFFFF"/>
                </a:solidFill>
                <a:latin typeface="Arial"/>
                <a:cs typeface="Arial"/>
              </a:rPr>
              <a:t>C</a:t>
            </a:r>
            <a:r>
              <a:rPr sz="2700" spc="-5" dirty="0">
                <a:solidFill>
                  <a:srgbClr val="FFFFFF"/>
                </a:solidFill>
                <a:latin typeface="Arial"/>
                <a:cs typeface="Arial"/>
              </a:rPr>
              <a:t>o</a:t>
            </a:r>
            <a:r>
              <a:rPr sz="2700" dirty="0">
                <a:solidFill>
                  <a:srgbClr val="FFFFFF"/>
                </a:solidFill>
                <a:latin typeface="Arial"/>
                <a:cs typeface="Arial"/>
              </a:rPr>
              <a:t>re</a:t>
            </a:r>
            <a:r>
              <a:rPr sz="2700" spc="-10" dirty="0">
                <a:solidFill>
                  <a:srgbClr val="FFFFFF"/>
                </a:solidFill>
                <a:latin typeface="Arial"/>
                <a:cs typeface="Arial"/>
              </a:rPr>
              <a:t> </a:t>
            </a:r>
            <a:r>
              <a:rPr lang="en-US" sz="2700" spc="-5" dirty="0">
                <a:solidFill>
                  <a:srgbClr val="FFFFFF"/>
                </a:solidFill>
                <a:latin typeface="Arial"/>
                <a:cs typeface="Arial"/>
              </a:rPr>
              <a:t>vs</a:t>
            </a:r>
            <a:r>
              <a:rPr sz="2700" spc="-5" dirty="0">
                <a:solidFill>
                  <a:srgbClr val="FFFFFF"/>
                </a:solidFill>
                <a:latin typeface="Arial"/>
                <a:cs typeface="Arial"/>
              </a:rPr>
              <a:t> </a:t>
            </a:r>
            <a:r>
              <a:rPr sz="2700" spc="-10" dirty="0">
                <a:solidFill>
                  <a:srgbClr val="FFFFFF"/>
                </a:solidFill>
                <a:latin typeface="Arial"/>
                <a:cs typeface="Arial"/>
              </a:rPr>
              <a:t>c</a:t>
            </a:r>
            <a:r>
              <a:rPr sz="2700" spc="-5" dirty="0">
                <a:solidFill>
                  <a:srgbClr val="FFFFFF"/>
                </a:solidFill>
                <a:latin typeface="Arial"/>
                <a:cs typeface="Arial"/>
              </a:rPr>
              <a:t>ompatibilit</a:t>
            </a:r>
            <a:r>
              <a:rPr sz="2700" dirty="0">
                <a:solidFill>
                  <a:srgbClr val="FFFFFF"/>
                </a:solidFill>
                <a:latin typeface="Arial"/>
                <a:cs typeface="Arial"/>
              </a:rPr>
              <a:t>y</a:t>
            </a:r>
            <a:r>
              <a:rPr sz="2700" spc="-15" dirty="0">
                <a:solidFill>
                  <a:srgbClr val="FFFFFF"/>
                </a:solidFill>
                <a:latin typeface="Arial"/>
                <a:cs typeface="Arial"/>
              </a:rPr>
              <a:t> </a:t>
            </a:r>
            <a:r>
              <a:rPr sz="2700" spc="-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ofiles</a:t>
            </a:r>
            <a:endParaRPr sz="2700" dirty="0">
              <a:latin typeface="Arial"/>
              <a:cs typeface="Arial"/>
            </a:endParaRPr>
          </a:p>
          <a:p>
            <a:pPr marL="392430" indent="-379730">
              <a:lnSpc>
                <a:spcPct val="100000"/>
              </a:lnSpc>
              <a:spcBef>
                <a:spcPts val="575"/>
              </a:spcBef>
              <a:buClr>
                <a:srgbClr val="FFFFFF"/>
              </a:buClr>
              <a:buFont typeface="Arial"/>
              <a:buAutoNum type="arabicPeriod"/>
              <a:tabLst>
                <a:tab pos="393065" algn="l"/>
              </a:tabLst>
            </a:pPr>
            <a:r>
              <a:rPr sz="2700" spc="-10" dirty="0">
                <a:solidFill>
                  <a:srgbClr val="FFFFFF"/>
                </a:solidFill>
                <a:latin typeface="Arial"/>
                <a:cs typeface="Arial"/>
              </a:rPr>
              <a:t>C</a:t>
            </a:r>
            <a:r>
              <a:rPr sz="2700" spc="-5" dirty="0">
                <a:solidFill>
                  <a:srgbClr val="FFFFFF"/>
                </a:solidFill>
                <a:latin typeface="Arial"/>
                <a:cs typeface="Arial"/>
              </a:rPr>
              <a:t>olo</a:t>
            </a:r>
            <a:r>
              <a:rPr sz="2700" dirty="0">
                <a:solidFill>
                  <a:srgbClr val="FFFFFF"/>
                </a:solidFill>
                <a:latin typeface="Arial"/>
                <a:cs typeface="Arial"/>
              </a:rPr>
              <a:t>rs</a:t>
            </a:r>
            <a:endParaRPr sz="2700" dirty="0">
              <a:latin typeface="Arial"/>
              <a:cs typeface="Arial"/>
            </a:endParaRPr>
          </a:p>
          <a:p>
            <a:pPr marL="392430" indent="-379730">
              <a:lnSpc>
                <a:spcPct val="100000"/>
              </a:lnSpc>
              <a:spcBef>
                <a:spcPts val="645"/>
              </a:spcBef>
              <a:buClr>
                <a:srgbClr val="FFFFFF"/>
              </a:buClr>
              <a:buFont typeface="Arial"/>
              <a:buAutoNum type="arabicPeriod"/>
              <a:tabLst>
                <a:tab pos="393065" algn="l"/>
              </a:tabLst>
            </a:pPr>
            <a:r>
              <a:rPr sz="2700" spc="-25" dirty="0">
                <a:solidFill>
                  <a:srgbClr val="FFFFFF"/>
                </a:solidFill>
                <a:latin typeface="Arial"/>
                <a:cs typeface="Arial"/>
              </a:rPr>
              <a:t>F</a:t>
            </a:r>
            <a:r>
              <a:rPr sz="2700" spc="-5" dirty="0">
                <a:solidFill>
                  <a:srgbClr val="FFFFFF"/>
                </a:solidFill>
                <a:latin typeface="Arial"/>
                <a:cs typeface="Arial"/>
              </a:rPr>
              <a:t>la</a:t>
            </a:r>
            <a:r>
              <a:rPr sz="2700" dirty="0">
                <a:solidFill>
                  <a:srgbClr val="FFFFFF"/>
                </a:solidFill>
                <a:latin typeface="Arial"/>
                <a:cs typeface="Arial"/>
              </a:rPr>
              <a:t>t</a:t>
            </a:r>
            <a:r>
              <a:rPr sz="2700" spc="-10"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5" dirty="0">
                <a:solidFill>
                  <a:srgbClr val="FFFFFF"/>
                </a:solidFill>
                <a:latin typeface="Arial"/>
                <a:cs typeface="Arial"/>
              </a:rPr>
              <a:t> </a:t>
            </a:r>
            <a:r>
              <a:rPr sz="2700" spc="-10" dirty="0">
                <a:solidFill>
                  <a:srgbClr val="FFFFFF"/>
                </a:solidFill>
                <a:latin typeface="Arial"/>
                <a:cs typeface="Arial"/>
              </a:rPr>
              <a:t>s</a:t>
            </a:r>
            <a:r>
              <a:rPr sz="2700" spc="-5" dirty="0">
                <a:solidFill>
                  <a:srgbClr val="FFFFFF"/>
                </a:solidFill>
                <a:latin typeface="Arial"/>
                <a:cs typeface="Arial"/>
              </a:rPr>
              <a:t>moot</a:t>
            </a:r>
            <a:r>
              <a:rPr sz="2700" dirty="0">
                <a:solidFill>
                  <a:srgbClr val="FFFFFF"/>
                </a:solidFill>
                <a:latin typeface="Arial"/>
                <a:cs typeface="Arial"/>
              </a:rPr>
              <a:t>h</a:t>
            </a:r>
            <a:r>
              <a:rPr sz="2700" spc="-10" dirty="0">
                <a:solidFill>
                  <a:srgbClr val="FFFFFF"/>
                </a:solidFill>
                <a:latin typeface="Arial"/>
                <a:cs typeface="Arial"/>
              </a:rPr>
              <a:t> s</a:t>
            </a:r>
            <a:r>
              <a:rPr sz="2700" spc="-5" dirty="0">
                <a:solidFill>
                  <a:srgbClr val="FFFFFF"/>
                </a:solidFill>
                <a:latin typeface="Arial"/>
                <a:cs typeface="Arial"/>
              </a:rPr>
              <a:t>hading</a:t>
            </a:r>
            <a:endParaRPr lang="en-US" sz="2700" spc="-5" dirty="0">
              <a:solidFill>
                <a:srgbClr val="FFFFFF"/>
              </a:solidFill>
              <a:latin typeface="Arial"/>
              <a:cs typeface="Arial"/>
            </a:endParaRPr>
          </a:p>
          <a:p>
            <a:pPr marL="392430" indent="-379730">
              <a:lnSpc>
                <a:spcPct val="100000"/>
              </a:lnSpc>
              <a:spcBef>
                <a:spcPts val="645"/>
              </a:spcBef>
              <a:buClr>
                <a:srgbClr val="FFFFFF"/>
              </a:buClr>
              <a:buFont typeface="Arial"/>
              <a:buAutoNum type="arabicPeriod"/>
              <a:tabLst>
                <a:tab pos="393065" algn="l"/>
              </a:tabLst>
            </a:pPr>
            <a:r>
              <a:rPr lang="en-US" sz="2700" spc="-5" dirty="0">
                <a:solidFill>
                  <a:srgbClr val="FFFFFF"/>
                </a:solidFill>
                <a:latin typeface="Arial"/>
                <a:cs typeface="Arial"/>
              </a:rPr>
              <a:t>Viewport</a:t>
            </a:r>
            <a:endParaRPr sz="2700" dirty="0">
              <a:latin typeface="Arial"/>
              <a:cs typeface="Arial"/>
            </a:endParaRPr>
          </a:p>
        </p:txBody>
      </p:sp>
      <p:sp>
        <p:nvSpPr>
          <p:cNvPr id="4" name="object 3">
            <a:extLst>
              <a:ext uri="{FF2B5EF4-FFF2-40B4-BE49-F238E27FC236}">
                <a16:creationId xmlns:a16="http://schemas.microsoft.com/office/drawing/2014/main" id="{B15A3C47-C2DF-DBB6-FFCE-5FFD11616E64}"/>
              </a:ext>
            </a:extLst>
          </p:cNvPr>
          <p:cNvSpPr txBox="1"/>
          <p:nvPr/>
        </p:nvSpPr>
        <p:spPr>
          <a:xfrm>
            <a:off x="9192084" y="6886773"/>
            <a:ext cx="332916" cy="261610"/>
          </a:xfrm>
          <a:prstGeom prst="rect">
            <a:avLst/>
          </a:prstGeom>
        </p:spPr>
        <p:txBody>
          <a:bodyPr vert="horz" wrap="square" lIns="0" tIns="0" rIns="0" bIns="0" rtlCol="0">
            <a:spAutoFit/>
          </a:bodyPr>
          <a:lstStyle/>
          <a:p>
            <a:pPr marL="12700">
              <a:lnSpc>
                <a:spcPct val="100000"/>
              </a:lnSpc>
            </a:pPr>
            <a:r>
              <a:rPr lang="en-US" sz="1700" dirty="0">
                <a:solidFill>
                  <a:srgbClr val="FFFFFF"/>
                </a:solidFill>
                <a:latin typeface="Arial"/>
                <a:cs typeface="Arial"/>
              </a:rPr>
              <a:t>57</a:t>
            </a:r>
            <a:endParaRPr sz="1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0" dirty="0"/>
              <a:t>Cou</a:t>
            </a:r>
            <a:r>
              <a:rPr spc="-15" dirty="0"/>
              <a:t>r</a:t>
            </a:r>
            <a:r>
              <a:rPr spc="-25" dirty="0"/>
              <a:t>s</a:t>
            </a:r>
            <a:r>
              <a:rPr dirty="0"/>
              <a:t>e</a:t>
            </a:r>
            <a:r>
              <a:rPr spc="-40" dirty="0"/>
              <a:t> </a:t>
            </a:r>
            <a:r>
              <a:rPr spc="-65" dirty="0"/>
              <a:t>O</a:t>
            </a:r>
            <a:r>
              <a:rPr spc="-40" dirty="0"/>
              <a:t>v</a:t>
            </a:r>
            <a:r>
              <a:rPr spc="-30" dirty="0"/>
              <a:t>e</a:t>
            </a:r>
            <a:r>
              <a:rPr spc="-15" dirty="0"/>
              <a:t>r</a:t>
            </a:r>
            <a:r>
              <a:rPr spc="-20" dirty="0"/>
              <a:t>v</a:t>
            </a:r>
            <a:r>
              <a:rPr spc="-10" dirty="0"/>
              <a:t>i</a:t>
            </a:r>
            <a:r>
              <a:rPr spc="-30" dirty="0"/>
              <a:t>e</a:t>
            </a:r>
            <a:r>
              <a:rPr dirty="0"/>
              <a:t>w</a:t>
            </a:r>
          </a:p>
        </p:txBody>
      </p:sp>
      <p:sp>
        <p:nvSpPr>
          <p:cNvPr id="4" name="object 4"/>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6</a:t>
            </a:r>
            <a:endParaRPr sz="1200" dirty="0">
              <a:latin typeface="Arial"/>
              <a:cs typeface="Arial"/>
            </a:endParaRPr>
          </a:p>
        </p:txBody>
      </p:sp>
      <p:sp>
        <p:nvSpPr>
          <p:cNvPr id="3" name="object 3"/>
          <p:cNvSpPr txBox="1"/>
          <p:nvPr/>
        </p:nvSpPr>
        <p:spPr>
          <a:xfrm>
            <a:off x="1276061" y="1925359"/>
            <a:ext cx="6717665" cy="5039841"/>
          </a:xfrm>
          <a:prstGeom prst="rect">
            <a:avLst/>
          </a:prstGeom>
        </p:spPr>
        <p:txBody>
          <a:bodyPr vert="horz" wrap="square" lIns="0" tIns="0" rIns="0" bIns="0" rtlCol="0">
            <a:spAutoFit/>
          </a:bodyPr>
          <a:lstStyle/>
          <a:p>
            <a:pPr marL="12700">
              <a:lnSpc>
                <a:spcPts val="3210"/>
              </a:lnSpc>
            </a:pPr>
            <a:r>
              <a:rPr sz="2700" spc="-5" dirty="0">
                <a:solidFill>
                  <a:srgbClr val="FF6666"/>
                </a:solidFill>
                <a:latin typeface="Arial"/>
                <a:cs typeface="Arial"/>
              </a:rPr>
              <a:t>T</a:t>
            </a:r>
            <a:r>
              <a:rPr sz="2700" dirty="0">
                <a:solidFill>
                  <a:srgbClr val="FF6666"/>
                </a:solidFill>
                <a:latin typeface="Arial"/>
                <a:cs typeface="Arial"/>
              </a:rPr>
              <a:t>heor</a:t>
            </a:r>
            <a:r>
              <a:rPr sz="2700" spc="-10" dirty="0">
                <a:solidFill>
                  <a:srgbClr val="FF6666"/>
                </a:solidFill>
                <a:latin typeface="Arial"/>
                <a:cs typeface="Arial"/>
              </a:rPr>
              <a:t>y</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Compu</a:t>
            </a:r>
            <a:r>
              <a:rPr sz="2700" spc="-10" dirty="0">
                <a:solidFill>
                  <a:srgbClr val="FFFFFF"/>
                </a:solidFill>
                <a:latin typeface="Arial"/>
                <a:cs typeface="Arial"/>
              </a:rPr>
              <a:t>t</a:t>
            </a:r>
            <a:r>
              <a:rPr sz="2700" spc="-5" dirty="0">
                <a:solidFill>
                  <a:srgbClr val="FFFFFF"/>
                </a:solidFill>
                <a:latin typeface="Arial"/>
                <a:cs typeface="Arial"/>
              </a:rPr>
              <a:t>e</a:t>
            </a:r>
            <a:r>
              <a:rPr sz="2700" dirty="0">
                <a:solidFill>
                  <a:srgbClr val="FFFFFF"/>
                </a:solidFill>
                <a:latin typeface="Arial"/>
                <a:cs typeface="Arial"/>
              </a:rPr>
              <a:t>r</a:t>
            </a:r>
            <a:r>
              <a:rPr sz="2700" spc="-5" dirty="0">
                <a:solidFill>
                  <a:srgbClr val="FFFFFF"/>
                </a:solidFill>
                <a:latin typeface="Arial"/>
                <a:cs typeface="Arial"/>
              </a:rPr>
              <a:t> g</a:t>
            </a:r>
            <a:r>
              <a:rPr sz="2700" dirty="0">
                <a:solidFill>
                  <a:srgbClr val="FFFFFF"/>
                </a:solidFill>
                <a:latin typeface="Arial"/>
                <a:cs typeface="Arial"/>
              </a:rPr>
              <a:t>r</a:t>
            </a:r>
            <a:r>
              <a:rPr sz="2700" spc="-5" dirty="0">
                <a:solidFill>
                  <a:srgbClr val="FFFFFF"/>
                </a:solidFill>
                <a:latin typeface="Arial"/>
                <a:cs typeface="Arial"/>
              </a:rPr>
              <a:t>aphi</a:t>
            </a:r>
            <a:r>
              <a:rPr sz="2700" spc="-10" dirty="0">
                <a:solidFill>
                  <a:srgbClr val="FFFFFF"/>
                </a:solidFill>
                <a:latin typeface="Arial"/>
                <a:cs typeface="Arial"/>
              </a:rPr>
              <a:t>c</a:t>
            </a:r>
            <a:r>
              <a:rPr sz="2700" dirty="0">
                <a:solidFill>
                  <a:srgbClr val="FFFFFF"/>
                </a:solidFill>
                <a:latin typeface="Arial"/>
                <a:cs typeface="Arial"/>
              </a:rPr>
              <a:t>s</a:t>
            </a:r>
            <a:r>
              <a:rPr sz="2700" spc="-15" dirty="0">
                <a:solidFill>
                  <a:srgbClr val="FFFFFF"/>
                </a:solidFill>
                <a:latin typeface="Arial"/>
                <a:cs typeface="Arial"/>
              </a:rPr>
              <a:t> </a:t>
            </a:r>
            <a:r>
              <a:rPr sz="2700" spc="-5" dirty="0">
                <a:solidFill>
                  <a:srgbClr val="FFFFFF"/>
                </a:solidFill>
                <a:latin typeface="Arial"/>
                <a:cs typeface="Arial"/>
              </a:rPr>
              <a:t>di</a:t>
            </a:r>
            <a:r>
              <a:rPr sz="2700" spc="-10" dirty="0">
                <a:solidFill>
                  <a:srgbClr val="FFFFFF"/>
                </a:solidFill>
                <a:latin typeface="Arial"/>
                <a:cs typeface="Arial"/>
              </a:rPr>
              <a:t>sc</a:t>
            </a:r>
            <a:r>
              <a:rPr sz="2700" spc="-5" dirty="0">
                <a:solidFill>
                  <a:srgbClr val="FFFFFF"/>
                </a:solidFill>
                <a:latin typeface="Arial"/>
                <a:cs typeface="Arial"/>
              </a:rPr>
              <a:t>iplines</a:t>
            </a:r>
            <a:r>
              <a:rPr sz="2700" spc="-10" dirty="0">
                <a:solidFill>
                  <a:srgbClr val="FFFFFF"/>
                </a:solidFill>
                <a:latin typeface="Arial"/>
                <a:cs typeface="Arial"/>
              </a:rPr>
              <a:t>:</a:t>
            </a:r>
            <a:endParaRPr sz="2700" dirty="0">
              <a:latin typeface="Arial"/>
              <a:cs typeface="Arial"/>
            </a:endParaRPr>
          </a:p>
          <a:p>
            <a:pPr marL="579755" indent="-325120">
              <a:lnSpc>
                <a:spcPts val="2730"/>
              </a:lnSpc>
              <a:buClr>
                <a:srgbClr val="FFFF00"/>
              </a:buClr>
              <a:buFont typeface="Arial"/>
              <a:buChar char="–"/>
              <a:tabLst>
                <a:tab pos="580390" algn="l"/>
              </a:tabLst>
            </a:pPr>
            <a:r>
              <a:rPr sz="23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Modeling</a:t>
            </a:r>
            <a:r>
              <a:rPr sz="2300" dirty="0">
                <a:solidFill>
                  <a:srgbClr val="FFFF00"/>
                </a:solidFill>
                <a:latin typeface="Arial"/>
                <a:cs typeface="Arial"/>
              </a:rPr>
              <a:t>:</a:t>
            </a:r>
            <a:r>
              <a:rPr sz="2300" spc="-5" dirty="0">
                <a:solidFill>
                  <a:srgbClr val="FFFF00"/>
                </a:solidFill>
                <a:latin typeface="Arial"/>
                <a:cs typeface="Arial"/>
              </a:rPr>
              <a:t> </a:t>
            </a:r>
            <a:r>
              <a:rPr sz="2300" spc="5" dirty="0">
                <a:solidFill>
                  <a:srgbClr val="FFFFFF"/>
                </a:solidFill>
                <a:latin typeface="Arial"/>
                <a:cs typeface="Arial"/>
              </a:rPr>
              <a:t>ho</a:t>
            </a:r>
            <a:r>
              <a:rPr sz="2300" dirty="0">
                <a:solidFill>
                  <a:srgbClr val="FFFFFF"/>
                </a:solidFill>
                <a:latin typeface="Arial"/>
                <a:cs typeface="Arial"/>
              </a:rPr>
              <a:t>w</a:t>
            </a:r>
            <a:r>
              <a:rPr sz="2300" spc="5" dirty="0">
                <a:solidFill>
                  <a:srgbClr val="FFFFFF"/>
                </a:solidFill>
                <a:latin typeface="Arial"/>
                <a:cs typeface="Arial"/>
              </a:rPr>
              <a:t> </a:t>
            </a:r>
            <a:r>
              <a:rPr sz="2300" spc="-5" dirty="0">
                <a:solidFill>
                  <a:srgbClr val="FFFFFF"/>
                </a:solidFill>
                <a:latin typeface="Arial"/>
                <a:cs typeface="Arial"/>
              </a:rPr>
              <a:t>t</a:t>
            </a:r>
            <a:r>
              <a:rPr sz="2300" dirty="0">
                <a:solidFill>
                  <a:srgbClr val="FFFFFF"/>
                </a:solidFill>
                <a:latin typeface="Arial"/>
                <a:cs typeface="Arial"/>
              </a:rPr>
              <a:t>o r</a:t>
            </a:r>
            <a:r>
              <a:rPr sz="2300" spc="5" dirty="0">
                <a:solidFill>
                  <a:srgbClr val="FFFFFF"/>
                </a:solidFill>
                <a:latin typeface="Arial"/>
                <a:cs typeface="Arial"/>
              </a:rPr>
              <a:t>ep</a:t>
            </a:r>
            <a:r>
              <a:rPr sz="2300" dirty="0">
                <a:solidFill>
                  <a:srgbClr val="FFFFFF"/>
                </a:solidFill>
                <a:latin typeface="Arial"/>
                <a:cs typeface="Arial"/>
              </a:rPr>
              <a:t>r</a:t>
            </a:r>
            <a:r>
              <a:rPr sz="2300" spc="5" dirty="0">
                <a:solidFill>
                  <a:srgbClr val="FFFFFF"/>
                </a:solidFill>
                <a:latin typeface="Arial"/>
                <a:cs typeface="Arial"/>
              </a:rPr>
              <a:t>e</a:t>
            </a:r>
            <a:r>
              <a:rPr sz="2300" dirty="0">
                <a:solidFill>
                  <a:srgbClr val="FFFFFF"/>
                </a:solidFill>
                <a:latin typeface="Arial"/>
                <a:cs typeface="Arial"/>
              </a:rPr>
              <a:t>s</a:t>
            </a:r>
            <a:r>
              <a:rPr sz="2300" spc="5" dirty="0">
                <a:solidFill>
                  <a:srgbClr val="FFFFFF"/>
                </a:solidFill>
                <a:latin typeface="Arial"/>
                <a:cs typeface="Arial"/>
              </a:rPr>
              <a:t>en</a:t>
            </a:r>
            <a:r>
              <a:rPr sz="2300" spc="-10" dirty="0">
                <a:solidFill>
                  <a:srgbClr val="FFFFFF"/>
                </a:solidFill>
                <a:latin typeface="Arial"/>
                <a:cs typeface="Arial"/>
              </a:rPr>
              <a:t>t </a:t>
            </a:r>
            <a:r>
              <a:rPr sz="2300" spc="5" dirty="0">
                <a:solidFill>
                  <a:srgbClr val="FFFFFF"/>
                </a:solidFill>
                <a:latin typeface="Arial"/>
                <a:cs typeface="Arial"/>
              </a:rPr>
              <a:t>obje</a:t>
            </a:r>
            <a:r>
              <a:rPr sz="2300" dirty="0">
                <a:solidFill>
                  <a:srgbClr val="FFFFFF"/>
                </a:solidFill>
                <a:latin typeface="Arial"/>
                <a:cs typeface="Arial"/>
              </a:rPr>
              <a:t>c</a:t>
            </a:r>
            <a:r>
              <a:rPr sz="2300" spc="-15" dirty="0">
                <a:solidFill>
                  <a:srgbClr val="FFFFFF"/>
                </a:solidFill>
                <a:latin typeface="Arial"/>
                <a:cs typeface="Arial"/>
              </a:rPr>
              <a:t>t</a:t>
            </a:r>
            <a:r>
              <a:rPr sz="2300" dirty="0">
                <a:solidFill>
                  <a:srgbClr val="FFFFFF"/>
                </a:solidFill>
                <a:latin typeface="Arial"/>
                <a:cs typeface="Arial"/>
              </a:rPr>
              <a:t>s</a:t>
            </a:r>
            <a:endParaRPr lang="en-US" sz="2300" dirty="0">
              <a:solidFill>
                <a:srgbClr val="FFFFFF"/>
              </a:solidFill>
              <a:latin typeface="Arial"/>
              <a:cs typeface="Arial"/>
            </a:endParaRPr>
          </a:p>
          <a:p>
            <a:pPr marL="579755" indent="-325120">
              <a:lnSpc>
                <a:spcPts val="2730"/>
              </a:lnSpc>
              <a:buClr>
                <a:srgbClr val="FFFF00"/>
              </a:buClr>
              <a:buFont typeface="Arial"/>
              <a:buChar char="–"/>
              <a:tabLst>
                <a:tab pos="580390" algn="l"/>
              </a:tabLst>
            </a:pPr>
            <a:r>
              <a:rPr lang="en-US" sz="23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Texturing</a:t>
            </a:r>
            <a:r>
              <a:rPr lang="en-US" sz="2300" dirty="0">
                <a:solidFill>
                  <a:srgbClr val="FFFF00"/>
                </a:solidFill>
                <a:latin typeface="Arial"/>
                <a:cs typeface="Arial"/>
              </a:rPr>
              <a:t>:</a:t>
            </a:r>
            <a:r>
              <a:rPr lang="en-US" sz="2300" dirty="0">
                <a:solidFill>
                  <a:srgbClr val="FFFFFF"/>
                </a:solidFill>
                <a:latin typeface="Arial"/>
                <a:cs typeface="Arial"/>
              </a:rPr>
              <a:t> how to give object colors</a:t>
            </a:r>
            <a:endParaRPr sz="2300" dirty="0">
              <a:latin typeface="Arial"/>
              <a:cs typeface="Arial"/>
            </a:endParaRPr>
          </a:p>
          <a:p>
            <a:pPr marL="563880" indent="-309245">
              <a:lnSpc>
                <a:spcPct val="100000"/>
              </a:lnSpc>
              <a:spcBef>
                <a:spcPts val="240"/>
              </a:spcBef>
              <a:buClr>
                <a:srgbClr val="FFFF00"/>
              </a:buClr>
              <a:buFont typeface="Arial"/>
              <a:buChar char="–"/>
              <a:tabLst>
                <a:tab pos="564515" algn="l"/>
              </a:tabLst>
            </a:pPr>
            <a:r>
              <a:rPr sz="2300" i="1"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A</a:t>
            </a:r>
            <a:r>
              <a:rPr sz="2300"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nima</a:t>
            </a:r>
            <a:r>
              <a:rPr sz="2300" i="1" spc="-1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t</a:t>
            </a:r>
            <a:r>
              <a:rPr sz="2300" i="1" spc="5" dirty="0">
                <a:solidFill>
                  <a:srgbClr val="FFFF00"/>
                </a:solidFill>
                <a:latin typeface="Arial"/>
                <a:cs typeface="Arial"/>
                <a:hlinkClick r:id="rId4" action="ppaction://hlinkfile">
                  <a:extLst>
                    <a:ext uri="{A12FA001-AC4F-418D-AE19-62706E023703}">
                      <ahyp:hlinkClr xmlns:ahyp="http://schemas.microsoft.com/office/drawing/2018/hyperlinkcolor" val="tx"/>
                    </a:ext>
                  </a:extLst>
                </a:hlinkClick>
              </a:rPr>
              <a:t>ion</a:t>
            </a:r>
            <a:r>
              <a:rPr sz="2300" spc="-10" dirty="0">
                <a:solidFill>
                  <a:srgbClr val="FFFF00"/>
                </a:solidFill>
                <a:latin typeface="Arial"/>
                <a:cs typeface="Arial"/>
              </a:rPr>
              <a:t>:</a:t>
            </a:r>
            <a:r>
              <a:rPr sz="2300" dirty="0">
                <a:solidFill>
                  <a:srgbClr val="FFFF00"/>
                </a:solidFill>
                <a:latin typeface="Arial"/>
                <a:cs typeface="Arial"/>
              </a:rPr>
              <a:t> </a:t>
            </a:r>
            <a:r>
              <a:rPr sz="2300" spc="5" dirty="0">
                <a:solidFill>
                  <a:srgbClr val="FFFFFF"/>
                </a:solidFill>
                <a:latin typeface="Arial"/>
                <a:cs typeface="Arial"/>
              </a:rPr>
              <a:t>ho</a:t>
            </a:r>
            <a:r>
              <a:rPr sz="2300" dirty="0">
                <a:solidFill>
                  <a:srgbClr val="FFFFFF"/>
                </a:solidFill>
                <a:latin typeface="Arial"/>
                <a:cs typeface="Arial"/>
              </a:rPr>
              <a:t>w</a:t>
            </a:r>
            <a:r>
              <a:rPr sz="2300" spc="5" dirty="0">
                <a:solidFill>
                  <a:srgbClr val="FFFFFF"/>
                </a:solidFill>
                <a:latin typeface="Arial"/>
                <a:cs typeface="Arial"/>
              </a:rPr>
              <a:t> </a:t>
            </a:r>
            <a:r>
              <a:rPr sz="2300" spc="-5" dirty="0">
                <a:solidFill>
                  <a:srgbClr val="FFFFFF"/>
                </a:solidFill>
                <a:latin typeface="Arial"/>
                <a:cs typeface="Arial"/>
              </a:rPr>
              <a:t>t</a:t>
            </a:r>
            <a:r>
              <a:rPr sz="2300" dirty="0">
                <a:solidFill>
                  <a:srgbClr val="FFFFFF"/>
                </a:solidFill>
                <a:latin typeface="Arial"/>
                <a:cs typeface="Arial"/>
              </a:rPr>
              <a:t>o c</a:t>
            </a:r>
            <a:r>
              <a:rPr sz="2300" spc="5" dirty="0">
                <a:solidFill>
                  <a:srgbClr val="FFFFFF"/>
                </a:solidFill>
                <a:latin typeface="Arial"/>
                <a:cs typeface="Arial"/>
              </a:rPr>
              <a:t>on</a:t>
            </a:r>
            <a:r>
              <a:rPr sz="2300" spc="-15" dirty="0">
                <a:solidFill>
                  <a:srgbClr val="FFFFFF"/>
                </a:solidFill>
                <a:latin typeface="Arial"/>
                <a:cs typeface="Arial"/>
              </a:rPr>
              <a:t>t</a:t>
            </a:r>
            <a:r>
              <a:rPr sz="2300" dirty="0">
                <a:solidFill>
                  <a:srgbClr val="FFFFFF"/>
                </a:solidFill>
                <a:latin typeface="Arial"/>
                <a:cs typeface="Arial"/>
              </a:rPr>
              <a:t>r</a:t>
            </a:r>
            <a:r>
              <a:rPr sz="2300" spc="5" dirty="0">
                <a:solidFill>
                  <a:srgbClr val="FFFFFF"/>
                </a:solidFill>
                <a:latin typeface="Arial"/>
                <a:cs typeface="Arial"/>
              </a:rPr>
              <a:t>o</a:t>
            </a:r>
            <a:r>
              <a:rPr sz="2300" dirty="0">
                <a:solidFill>
                  <a:srgbClr val="FFFFFF"/>
                </a:solidFill>
                <a:latin typeface="Arial"/>
                <a:cs typeface="Arial"/>
              </a:rPr>
              <a:t>l</a:t>
            </a:r>
            <a:r>
              <a:rPr sz="2300" spc="5" dirty="0">
                <a:solidFill>
                  <a:srgbClr val="FFFFFF"/>
                </a:solidFill>
                <a:latin typeface="Arial"/>
                <a:cs typeface="Arial"/>
              </a:rPr>
              <a:t> an</a:t>
            </a:r>
            <a:r>
              <a:rPr sz="2300" dirty="0">
                <a:solidFill>
                  <a:srgbClr val="FFFFFF"/>
                </a:solidFill>
                <a:latin typeface="Arial"/>
                <a:cs typeface="Arial"/>
              </a:rPr>
              <a:t>d r</a:t>
            </a:r>
            <a:r>
              <a:rPr sz="2300" spc="5" dirty="0">
                <a:solidFill>
                  <a:srgbClr val="FFFFFF"/>
                </a:solidFill>
                <a:latin typeface="Arial"/>
                <a:cs typeface="Arial"/>
              </a:rPr>
              <a:t>ep</a:t>
            </a:r>
            <a:r>
              <a:rPr sz="2300" dirty="0">
                <a:solidFill>
                  <a:srgbClr val="FFFFFF"/>
                </a:solidFill>
                <a:latin typeface="Arial"/>
                <a:cs typeface="Arial"/>
              </a:rPr>
              <a:t>r</a:t>
            </a:r>
            <a:r>
              <a:rPr sz="2300" spc="5" dirty="0">
                <a:solidFill>
                  <a:srgbClr val="FFFFFF"/>
                </a:solidFill>
                <a:latin typeface="Arial"/>
                <a:cs typeface="Arial"/>
              </a:rPr>
              <a:t>e</a:t>
            </a:r>
            <a:r>
              <a:rPr sz="2300" dirty="0">
                <a:solidFill>
                  <a:srgbClr val="FFFFFF"/>
                </a:solidFill>
                <a:latin typeface="Arial"/>
                <a:cs typeface="Arial"/>
              </a:rPr>
              <a:t>s</a:t>
            </a:r>
            <a:r>
              <a:rPr sz="2300" spc="5" dirty="0">
                <a:solidFill>
                  <a:srgbClr val="FFFFFF"/>
                </a:solidFill>
                <a:latin typeface="Arial"/>
                <a:cs typeface="Arial"/>
              </a:rPr>
              <a:t>en</a:t>
            </a:r>
            <a:r>
              <a:rPr sz="2300" spc="-10" dirty="0">
                <a:solidFill>
                  <a:srgbClr val="FFFFFF"/>
                </a:solidFill>
                <a:latin typeface="Arial"/>
                <a:cs typeface="Arial"/>
              </a:rPr>
              <a:t>t </a:t>
            </a:r>
            <a:r>
              <a:rPr sz="2300" spc="5" dirty="0">
                <a:solidFill>
                  <a:srgbClr val="FFFFFF"/>
                </a:solidFill>
                <a:latin typeface="Arial"/>
                <a:cs typeface="Arial"/>
              </a:rPr>
              <a:t>mo</a:t>
            </a:r>
            <a:r>
              <a:rPr sz="2300" spc="-5" dirty="0">
                <a:solidFill>
                  <a:srgbClr val="FFFFFF"/>
                </a:solidFill>
                <a:latin typeface="Arial"/>
                <a:cs typeface="Arial"/>
              </a:rPr>
              <a:t>t</a:t>
            </a:r>
            <a:r>
              <a:rPr sz="2300" spc="5" dirty="0">
                <a:solidFill>
                  <a:srgbClr val="FFFFFF"/>
                </a:solidFill>
                <a:latin typeface="Arial"/>
                <a:cs typeface="Arial"/>
              </a:rPr>
              <a:t>ion</a:t>
            </a:r>
            <a:endParaRPr sz="2300" dirty="0">
              <a:latin typeface="Arial"/>
              <a:cs typeface="Arial"/>
            </a:endParaRPr>
          </a:p>
          <a:p>
            <a:pPr marL="579755" indent="-325120">
              <a:lnSpc>
                <a:spcPct val="100000"/>
              </a:lnSpc>
              <a:spcBef>
                <a:spcPts val="145"/>
              </a:spcBef>
              <a:buClr>
                <a:srgbClr val="FFFF00"/>
              </a:buClr>
              <a:buFont typeface="Arial"/>
              <a:buChar char="–"/>
              <a:tabLst>
                <a:tab pos="580390" algn="l"/>
              </a:tabLst>
            </a:pPr>
            <a:r>
              <a:rPr sz="2300" i="1" spc="5" dirty="0">
                <a:solidFill>
                  <a:srgbClr val="FFFF00"/>
                </a:solidFill>
                <a:latin typeface="Arial"/>
                <a:cs typeface="Arial"/>
                <a:hlinkClick r:id="rId5" action="ppaction://hlinkfile">
                  <a:extLst>
                    <a:ext uri="{A12FA001-AC4F-418D-AE19-62706E023703}">
                      <ahyp:hlinkClr xmlns:ahyp="http://schemas.microsoft.com/office/drawing/2018/hyperlinkcolor" val="tx"/>
                    </a:ext>
                  </a:extLst>
                </a:hlinkClick>
              </a:rPr>
              <a:t>Rende</a:t>
            </a:r>
            <a:r>
              <a:rPr sz="2300" i="1" dirty="0">
                <a:solidFill>
                  <a:srgbClr val="FFFF00"/>
                </a:solidFill>
                <a:latin typeface="Arial"/>
                <a:cs typeface="Arial"/>
                <a:hlinkClick r:id="rId5" action="ppaction://hlinkfile">
                  <a:extLst>
                    <a:ext uri="{A12FA001-AC4F-418D-AE19-62706E023703}">
                      <ahyp:hlinkClr xmlns:ahyp="http://schemas.microsoft.com/office/drawing/2018/hyperlinkcolor" val="tx"/>
                    </a:ext>
                  </a:extLst>
                </a:hlinkClick>
              </a:rPr>
              <a:t>r</a:t>
            </a:r>
            <a:r>
              <a:rPr sz="2300" i="1" spc="5" dirty="0">
                <a:solidFill>
                  <a:srgbClr val="FFFF00"/>
                </a:solidFill>
                <a:latin typeface="Arial"/>
                <a:cs typeface="Arial"/>
                <a:hlinkClick r:id="rId5" action="ppaction://hlinkfile">
                  <a:extLst>
                    <a:ext uri="{A12FA001-AC4F-418D-AE19-62706E023703}">
                      <ahyp:hlinkClr xmlns:ahyp="http://schemas.microsoft.com/office/drawing/2018/hyperlinkcolor" val="tx"/>
                    </a:ext>
                  </a:extLst>
                </a:hlinkClick>
              </a:rPr>
              <a:t>ing</a:t>
            </a:r>
            <a:r>
              <a:rPr sz="2300" spc="-10" dirty="0">
                <a:solidFill>
                  <a:srgbClr val="FFFF00"/>
                </a:solidFill>
                <a:latin typeface="Arial"/>
                <a:cs typeface="Arial"/>
              </a:rPr>
              <a:t>: </a:t>
            </a:r>
            <a:r>
              <a:rPr sz="2300" spc="5" dirty="0">
                <a:solidFill>
                  <a:srgbClr val="FFFFFF"/>
                </a:solidFill>
                <a:latin typeface="Arial"/>
                <a:cs typeface="Arial"/>
              </a:rPr>
              <a:t>ho</a:t>
            </a:r>
            <a:r>
              <a:rPr sz="2300" dirty="0">
                <a:solidFill>
                  <a:srgbClr val="FFFFFF"/>
                </a:solidFill>
                <a:latin typeface="Arial"/>
                <a:cs typeface="Arial"/>
              </a:rPr>
              <a:t>w</a:t>
            </a:r>
            <a:r>
              <a:rPr sz="2300" spc="5" dirty="0">
                <a:solidFill>
                  <a:srgbClr val="FFFFFF"/>
                </a:solidFill>
                <a:latin typeface="Arial"/>
                <a:cs typeface="Arial"/>
              </a:rPr>
              <a:t> </a:t>
            </a:r>
            <a:r>
              <a:rPr sz="2300" spc="-5" dirty="0">
                <a:solidFill>
                  <a:srgbClr val="FFFFFF"/>
                </a:solidFill>
                <a:latin typeface="Arial"/>
                <a:cs typeface="Arial"/>
              </a:rPr>
              <a:t>t</a:t>
            </a:r>
            <a:r>
              <a:rPr sz="2300" dirty="0">
                <a:solidFill>
                  <a:srgbClr val="FFFFFF"/>
                </a:solidFill>
                <a:latin typeface="Arial"/>
                <a:cs typeface="Arial"/>
              </a:rPr>
              <a:t>o cr</a:t>
            </a:r>
            <a:r>
              <a:rPr sz="2300" spc="5" dirty="0">
                <a:solidFill>
                  <a:srgbClr val="FFFFFF"/>
                </a:solidFill>
                <a:latin typeface="Arial"/>
                <a:cs typeface="Arial"/>
              </a:rPr>
              <a:t>ea</a:t>
            </a:r>
            <a:r>
              <a:rPr sz="2300" spc="-15" dirty="0">
                <a:solidFill>
                  <a:srgbClr val="FFFFFF"/>
                </a:solidFill>
                <a:latin typeface="Arial"/>
                <a:cs typeface="Arial"/>
              </a:rPr>
              <a:t>t</a:t>
            </a:r>
            <a:r>
              <a:rPr sz="2300" dirty="0">
                <a:solidFill>
                  <a:srgbClr val="FFFFFF"/>
                </a:solidFill>
                <a:latin typeface="Arial"/>
                <a:cs typeface="Arial"/>
              </a:rPr>
              <a:t>e</a:t>
            </a:r>
            <a:r>
              <a:rPr sz="2300" spc="5" dirty="0">
                <a:solidFill>
                  <a:srgbClr val="FFFFFF"/>
                </a:solidFill>
                <a:latin typeface="Arial"/>
                <a:cs typeface="Arial"/>
              </a:rPr>
              <a:t> image</a:t>
            </a:r>
            <a:r>
              <a:rPr sz="2300" dirty="0">
                <a:solidFill>
                  <a:srgbClr val="FFFFFF"/>
                </a:solidFill>
                <a:latin typeface="Arial"/>
                <a:cs typeface="Arial"/>
              </a:rPr>
              <a:t>s </a:t>
            </a:r>
            <a:r>
              <a:rPr sz="2300" spc="5" dirty="0">
                <a:solidFill>
                  <a:srgbClr val="FFFFFF"/>
                </a:solidFill>
                <a:latin typeface="Arial"/>
                <a:cs typeface="Arial"/>
              </a:rPr>
              <a:t>o</a:t>
            </a:r>
            <a:r>
              <a:rPr sz="2300" dirty="0">
                <a:solidFill>
                  <a:srgbClr val="FFFFFF"/>
                </a:solidFill>
                <a:latin typeface="Arial"/>
                <a:cs typeface="Arial"/>
              </a:rPr>
              <a:t>f</a:t>
            </a:r>
            <a:r>
              <a:rPr sz="2300" spc="-10" dirty="0">
                <a:solidFill>
                  <a:srgbClr val="FFFFFF"/>
                </a:solidFill>
                <a:latin typeface="Arial"/>
                <a:cs typeface="Arial"/>
              </a:rPr>
              <a:t> </a:t>
            </a:r>
            <a:r>
              <a:rPr sz="2300" spc="5" dirty="0">
                <a:solidFill>
                  <a:srgbClr val="FFFFFF"/>
                </a:solidFill>
                <a:latin typeface="Arial"/>
                <a:cs typeface="Arial"/>
              </a:rPr>
              <a:t>obje</a:t>
            </a:r>
            <a:r>
              <a:rPr sz="2300" dirty="0">
                <a:solidFill>
                  <a:srgbClr val="FFFFFF"/>
                </a:solidFill>
                <a:latin typeface="Arial"/>
                <a:cs typeface="Arial"/>
              </a:rPr>
              <a:t>c</a:t>
            </a:r>
            <a:r>
              <a:rPr sz="2300" spc="-15" dirty="0">
                <a:solidFill>
                  <a:srgbClr val="FFFFFF"/>
                </a:solidFill>
                <a:latin typeface="Arial"/>
                <a:cs typeface="Arial"/>
              </a:rPr>
              <a:t>t</a:t>
            </a:r>
            <a:r>
              <a:rPr sz="2300" dirty="0">
                <a:solidFill>
                  <a:srgbClr val="FFFFFF"/>
                </a:solidFill>
                <a:latin typeface="Arial"/>
                <a:cs typeface="Arial"/>
              </a:rPr>
              <a:t>s</a:t>
            </a:r>
            <a:endParaRPr sz="2300" dirty="0">
              <a:latin typeface="Arial"/>
              <a:cs typeface="Arial"/>
            </a:endParaRPr>
          </a:p>
          <a:p>
            <a:pPr marL="579755" indent="-325120">
              <a:lnSpc>
                <a:spcPct val="100000"/>
              </a:lnSpc>
              <a:spcBef>
                <a:spcPts val="240"/>
              </a:spcBef>
              <a:buClr>
                <a:srgbClr val="FFFF00"/>
              </a:buClr>
              <a:buFont typeface="Arial"/>
              <a:buChar char="–"/>
              <a:tabLst>
                <a:tab pos="580390" algn="l"/>
              </a:tabLst>
            </a:pPr>
            <a:r>
              <a:rPr sz="2300" spc="-15" dirty="0">
                <a:solidFill>
                  <a:srgbClr val="FFFF00"/>
                </a:solidFill>
                <a:latin typeface="Arial"/>
                <a:cs typeface="Arial"/>
              </a:rPr>
              <a:t>Im</a:t>
            </a:r>
            <a:r>
              <a:rPr sz="2300" spc="5" dirty="0">
                <a:solidFill>
                  <a:srgbClr val="FFFF00"/>
                </a:solidFill>
                <a:latin typeface="Arial"/>
                <a:cs typeface="Arial"/>
              </a:rPr>
              <a:t>ag</a:t>
            </a:r>
            <a:r>
              <a:rPr sz="2300" dirty="0">
                <a:solidFill>
                  <a:srgbClr val="FFFF00"/>
                </a:solidFill>
                <a:latin typeface="Arial"/>
                <a:cs typeface="Arial"/>
              </a:rPr>
              <a:t>e Pr</a:t>
            </a:r>
            <a:r>
              <a:rPr sz="2300" spc="5" dirty="0">
                <a:solidFill>
                  <a:srgbClr val="FFFF00"/>
                </a:solidFill>
                <a:latin typeface="Arial"/>
                <a:cs typeface="Arial"/>
              </a:rPr>
              <a:t>o</a:t>
            </a:r>
            <a:r>
              <a:rPr sz="2300" dirty="0">
                <a:solidFill>
                  <a:srgbClr val="FFFF00"/>
                </a:solidFill>
                <a:latin typeface="Arial"/>
                <a:cs typeface="Arial"/>
              </a:rPr>
              <a:t>c</a:t>
            </a:r>
            <a:r>
              <a:rPr sz="2300" spc="5" dirty="0">
                <a:solidFill>
                  <a:srgbClr val="FFFF00"/>
                </a:solidFill>
                <a:latin typeface="Arial"/>
                <a:cs typeface="Arial"/>
              </a:rPr>
              <a:t>e</a:t>
            </a:r>
            <a:r>
              <a:rPr sz="2300" dirty="0">
                <a:solidFill>
                  <a:srgbClr val="FFFF00"/>
                </a:solidFill>
                <a:latin typeface="Arial"/>
                <a:cs typeface="Arial"/>
              </a:rPr>
              <a:t>ss</a:t>
            </a:r>
            <a:r>
              <a:rPr sz="2300" spc="5" dirty="0">
                <a:solidFill>
                  <a:srgbClr val="FFFF00"/>
                </a:solidFill>
                <a:latin typeface="Arial"/>
                <a:cs typeface="Arial"/>
              </a:rPr>
              <a:t>ing</a:t>
            </a:r>
            <a:r>
              <a:rPr sz="2300" spc="-10" dirty="0">
                <a:solidFill>
                  <a:srgbClr val="FFFF00"/>
                </a:solidFill>
                <a:latin typeface="Arial"/>
                <a:cs typeface="Arial"/>
              </a:rPr>
              <a:t>:</a:t>
            </a:r>
            <a:r>
              <a:rPr sz="2300" spc="-15" dirty="0">
                <a:solidFill>
                  <a:srgbClr val="FFFF00"/>
                </a:solidFill>
                <a:latin typeface="Arial"/>
                <a:cs typeface="Arial"/>
              </a:rPr>
              <a:t> </a:t>
            </a:r>
            <a:r>
              <a:rPr sz="2300" spc="5" dirty="0">
                <a:solidFill>
                  <a:srgbClr val="FFFFFF"/>
                </a:solidFill>
                <a:latin typeface="Arial"/>
                <a:cs typeface="Arial"/>
              </a:rPr>
              <a:t>ho</a:t>
            </a:r>
            <a:r>
              <a:rPr sz="2300" dirty="0">
                <a:solidFill>
                  <a:srgbClr val="FFFFFF"/>
                </a:solidFill>
                <a:latin typeface="Arial"/>
                <a:cs typeface="Arial"/>
              </a:rPr>
              <a:t>w</a:t>
            </a:r>
            <a:r>
              <a:rPr sz="2300" spc="5" dirty="0">
                <a:solidFill>
                  <a:srgbClr val="FFFFFF"/>
                </a:solidFill>
                <a:latin typeface="Arial"/>
                <a:cs typeface="Arial"/>
              </a:rPr>
              <a:t> </a:t>
            </a:r>
            <a:r>
              <a:rPr sz="2300" spc="-5" dirty="0">
                <a:solidFill>
                  <a:srgbClr val="FFFFFF"/>
                </a:solidFill>
                <a:latin typeface="Arial"/>
                <a:cs typeface="Arial"/>
              </a:rPr>
              <a:t>t</a:t>
            </a:r>
            <a:r>
              <a:rPr sz="2300" dirty="0">
                <a:solidFill>
                  <a:srgbClr val="FFFFFF"/>
                </a:solidFill>
                <a:latin typeface="Arial"/>
                <a:cs typeface="Arial"/>
              </a:rPr>
              <a:t>o </a:t>
            </a:r>
            <a:r>
              <a:rPr sz="2300" spc="5" dirty="0">
                <a:solidFill>
                  <a:srgbClr val="FFFFFF"/>
                </a:solidFill>
                <a:latin typeface="Arial"/>
                <a:cs typeface="Arial"/>
              </a:rPr>
              <a:t>edi</a:t>
            </a:r>
            <a:r>
              <a:rPr sz="2300" dirty="0">
                <a:solidFill>
                  <a:srgbClr val="FFFFFF"/>
                </a:solidFill>
                <a:latin typeface="Arial"/>
                <a:cs typeface="Arial"/>
              </a:rPr>
              <a:t>t</a:t>
            </a:r>
            <a:r>
              <a:rPr sz="2300" spc="-10" dirty="0">
                <a:solidFill>
                  <a:srgbClr val="FFFFFF"/>
                </a:solidFill>
                <a:latin typeface="Arial"/>
                <a:cs typeface="Arial"/>
              </a:rPr>
              <a:t> </a:t>
            </a:r>
            <a:r>
              <a:rPr sz="2300" spc="5" dirty="0">
                <a:solidFill>
                  <a:srgbClr val="FFFFFF"/>
                </a:solidFill>
                <a:latin typeface="Arial"/>
                <a:cs typeface="Arial"/>
              </a:rPr>
              <a:t>images</a:t>
            </a:r>
            <a:endParaRPr sz="2300" dirty="0">
              <a:latin typeface="Arial"/>
              <a:cs typeface="Arial"/>
            </a:endParaRPr>
          </a:p>
          <a:p>
            <a:pPr>
              <a:lnSpc>
                <a:spcPct val="100000"/>
              </a:lnSpc>
              <a:spcBef>
                <a:spcPts val="9"/>
              </a:spcBef>
              <a:buClr>
                <a:srgbClr val="FFFF00"/>
              </a:buClr>
              <a:buFont typeface="Arial"/>
              <a:buChar char="–"/>
            </a:pPr>
            <a:endParaRPr sz="2900" dirty="0">
              <a:latin typeface="Times New Roman"/>
              <a:cs typeface="Times New Roman"/>
            </a:endParaRPr>
          </a:p>
          <a:p>
            <a:pPr marL="12700">
              <a:lnSpc>
                <a:spcPct val="100000"/>
              </a:lnSpc>
            </a:pPr>
            <a:r>
              <a:rPr sz="2700" spc="-15" dirty="0">
                <a:solidFill>
                  <a:srgbClr val="FF6666"/>
                </a:solidFill>
                <a:latin typeface="Arial"/>
                <a:cs typeface="Arial"/>
              </a:rPr>
              <a:t>P</a:t>
            </a:r>
            <a:r>
              <a:rPr sz="2700" dirty="0">
                <a:solidFill>
                  <a:srgbClr val="FF6666"/>
                </a:solidFill>
                <a:latin typeface="Arial"/>
                <a:cs typeface="Arial"/>
              </a:rPr>
              <a:t>r</a:t>
            </a:r>
            <a:r>
              <a:rPr sz="2700" spc="-5" dirty="0">
                <a:solidFill>
                  <a:srgbClr val="FF6666"/>
                </a:solidFill>
                <a:latin typeface="Arial"/>
                <a:cs typeface="Arial"/>
              </a:rPr>
              <a:t>a</a:t>
            </a:r>
            <a:r>
              <a:rPr sz="2700" spc="-10" dirty="0">
                <a:solidFill>
                  <a:srgbClr val="FF6666"/>
                </a:solidFill>
                <a:latin typeface="Arial"/>
                <a:cs typeface="Arial"/>
              </a:rPr>
              <a:t>c</a:t>
            </a:r>
            <a:r>
              <a:rPr sz="2700" spc="-20" dirty="0">
                <a:solidFill>
                  <a:srgbClr val="FF6666"/>
                </a:solidFill>
                <a:latin typeface="Arial"/>
                <a:cs typeface="Arial"/>
              </a:rPr>
              <a:t>t</a:t>
            </a:r>
            <a:r>
              <a:rPr sz="2700" dirty="0">
                <a:solidFill>
                  <a:srgbClr val="FF6666"/>
                </a:solidFill>
                <a:latin typeface="Arial"/>
                <a:cs typeface="Arial"/>
              </a:rPr>
              <a:t>i</a:t>
            </a:r>
            <a:r>
              <a:rPr sz="2700" spc="-10" dirty="0">
                <a:solidFill>
                  <a:srgbClr val="FF6666"/>
                </a:solidFill>
                <a:latin typeface="Arial"/>
                <a:cs typeface="Arial"/>
              </a:rPr>
              <a:t>c</a:t>
            </a:r>
            <a:r>
              <a:rPr sz="2700" dirty="0">
                <a:solidFill>
                  <a:srgbClr val="FF6666"/>
                </a:solidFill>
                <a:latin typeface="Arial"/>
                <a:cs typeface="Arial"/>
              </a:rPr>
              <a:t>e</a:t>
            </a:r>
            <a:r>
              <a:rPr sz="2700" spc="-10" dirty="0">
                <a:solidFill>
                  <a:srgbClr val="FFFFFF"/>
                </a:solidFill>
                <a:latin typeface="Arial"/>
                <a:cs typeface="Arial"/>
              </a:rPr>
              <a:t>:</a:t>
            </a:r>
            <a:r>
              <a:rPr sz="2700" spc="-15"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dirty="0">
                <a:solidFill>
                  <a:srgbClr val="FFFFFF"/>
                </a:solidFill>
                <a:latin typeface="Arial"/>
                <a:cs typeface="Arial"/>
              </a:rPr>
              <a:t>L</a:t>
            </a:r>
            <a:r>
              <a:rPr sz="2700" spc="-105" dirty="0">
                <a:solidFill>
                  <a:srgbClr val="FFFFFF"/>
                </a:solidFill>
                <a:latin typeface="Arial"/>
                <a:cs typeface="Arial"/>
              </a:rPr>
              <a:t> </a:t>
            </a:r>
            <a:r>
              <a:rPr sz="2700" spc="-5" dirty="0">
                <a:solidFill>
                  <a:srgbClr val="FFFFFF"/>
                </a:solidFill>
                <a:latin typeface="Arial"/>
                <a:cs typeface="Arial"/>
              </a:rPr>
              <a:t>g</a:t>
            </a:r>
            <a:r>
              <a:rPr sz="2700" dirty="0">
                <a:solidFill>
                  <a:srgbClr val="FFFFFF"/>
                </a:solidFill>
                <a:latin typeface="Arial"/>
                <a:cs typeface="Arial"/>
              </a:rPr>
              <a:t>r</a:t>
            </a:r>
            <a:r>
              <a:rPr sz="2700" spc="-5" dirty="0">
                <a:solidFill>
                  <a:srgbClr val="FFFFFF"/>
                </a:solidFill>
                <a:latin typeface="Arial"/>
                <a:cs typeface="Arial"/>
              </a:rPr>
              <a:t>aphi</a:t>
            </a:r>
            <a:r>
              <a:rPr sz="2700" spc="-10" dirty="0">
                <a:solidFill>
                  <a:srgbClr val="FFFFFF"/>
                </a:solidFill>
                <a:latin typeface="Arial"/>
                <a:cs typeface="Arial"/>
              </a:rPr>
              <a:t>c</a:t>
            </a:r>
            <a:r>
              <a:rPr sz="2700" dirty="0">
                <a:solidFill>
                  <a:srgbClr val="FFFFFF"/>
                </a:solidFill>
                <a:latin typeface="Arial"/>
                <a:cs typeface="Arial"/>
              </a:rPr>
              <a:t>s</a:t>
            </a:r>
            <a:r>
              <a:rPr sz="2700" spc="-15" dirty="0">
                <a:solidFill>
                  <a:srgbClr val="FFFFFF"/>
                </a:solidFill>
                <a:latin typeface="Arial"/>
                <a:cs typeface="Arial"/>
              </a:rPr>
              <a:t> </a:t>
            </a:r>
            <a:r>
              <a:rPr sz="2700" dirty="0">
                <a:solidFill>
                  <a:srgbClr val="FFFFFF"/>
                </a:solidFill>
                <a:latin typeface="Arial"/>
                <a:cs typeface="Arial"/>
              </a:rPr>
              <a:t>library</a:t>
            </a:r>
            <a:endParaRPr sz="2700" dirty="0">
              <a:latin typeface="Arial"/>
              <a:cs typeface="Arial"/>
            </a:endParaRPr>
          </a:p>
          <a:p>
            <a:pPr>
              <a:lnSpc>
                <a:spcPct val="100000"/>
              </a:lnSpc>
              <a:spcBef>
                <a:spcPts val="44"/>
              </a:spcBef>
            </a:pPr>
            <a:endParaRPr sz="2800" dirty="0">
              <a:latin typeface="Times New Roman"/>
              <a:cs typeface="Times New Roman"/>
            </a:endParaRPr>
          </a:p>
          <a:p>
            <a:pPr marL="12700">
              <a:lnSpc>
                <a:spcPct val="100000"/>
              </a:lnSpc>
            </a:pPr>
            <a:r>
              <a:rPr sz="2700" b="1" spc="-5" dirty="0">
                <a:solidFill>
                  <a:srgbClr val="FFFF00"/>
                </a:solidFill>
                <a:latin typeface="Arial"/>
                <a:cs typeface="Arial"/>
              </a:rPr>
              <a:t>No</a:t>
            </a:r>
            <a:r>
              <a:rPr sz="2700" b="1" dirty="0">
                <a:solidFill>
                  <a:srgbClr val="FFFF00"/>
                </a:solidFill>
                <a:latin typeface="Arial"/>
                <a:cs typeface="Arial"/>
              </a:rPr>
              <a:t>t</a:t>
            </a:r>
            <a:r>
              <a:rPr sz="2700" b="1" spc="-5" dirty="0">
                <a:solidFill>
                  <a:srgbClr val="FFFF00"/>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t</a:t>
            </a:r>
            <a:r>
              <a:rPr sz="2700" spc="-5" dirty="0">
                <a:solidFill>
                  <a:srgbClr val="FFFFFF"/>
                </a:solidFill>
                <a:latin typeface="Arial"/>
                <a:cs typeface="Arial"/>
              </a:rPr>
              <a:t>h</a:t>
            </a:r>
            <a:r>
              <a:rPr sz="2700" dirty="0">
                <a:solidFill>
                  <a:srgbClr val="FFFFFF"/>
                </a:solidFill>
                <a:latin typeface="Arial"/>
                <a:cs typeface="Arial"/>
              </a:rPr>
              <a:t>is</a:t>
            </a:r>
            <a:r>
              <a:rPr sz="2700" spc="-15" dirty="0">
                <a:solidFill>
                  <a:srgbClr val="FFFFFF"/>
                </a:solidFill>
                <a:latin typeface="Arial"/>
                <a:cs typeface="Arial"/>
              </a:rPr>
              <a:t> </a:t>
            </a:r>
            <a:r>
              <a:rPr sz="2700" spc="-5" dirty="0">
                <a:solidFill>
                  <a:srgbClr val="FFFFFF"/>
                </a:solidFill>
                <a:latin typeface="Arial"/>
                <a:cs typeface="Arial"/>
              </a:rPr>
              <a:t>c</a:t>
            </a:r>
            <a:r>
              <a:rPr sz="2700" dirty="0">
                <a:solidFill>
                  <a:srgbClr val="FFFFFF"/>
                </a:solidFill>
                <a:latin typeface="Arial"/>
                <a:cs typeface="Arial"/>
              </a:rPr>
              <a:t>our</a:t>
            </a:r>
            <a:r>
              <a:rPr sz="2700" spc="-5" dirty="0">
                <a:solidFill>
                  <a:srgbClr val="FFFFFF"/>
                </a:solidFill>
                <a:latin typeface="Arial"/>
                <a:cs typeface="Arial"/>
              </a:rPr>
              <a:t>s</a:t>
            </a:r>
            <a:r>
              <a:rPr sz="2700" dirty="0">
                <a:solidFill>
                  <a:srgbClr val="FFFFFF"/>
                </a:solidFill>
                <a:latin typeface="Arial"/>
                <a:cs typeface="Arial"/>
              </a:rPr>
              <a:t>e</a:t>
            </a:r>
            <a:r>
              <a:rPr sz="2700" spc="-10" dirty="0">
                <a:solidFill>
                  <a:srgbClr val="FFFFFF"/>
                </a:solidFill>
                <a:latin typeface="Arial"/>
                <a:cs typeface="Arial"/>
              </a:rPr>
              <a:t>:</a:t>
            </a:r>
            <a:endParaRPr sz="2700" dirty="0">
              <a:latin typeface="Arial"/>
              <a:cs typeface="Arial"/>
            </a:endParaRPr>
          </a:p>
          <a:p>
            <a:pPr marL="556895" indent="-325120">
              <a:lnSpc>
                <a:spcPts val="2630"/>
              </a:lnSpc>
              <a:spcBef>
                <a:spcPts val="880"/>
              </a:spcBef>
              <a:buClr>
                <a:srgbClr val="FFFF00"/>
              </a:buClr>
              <a:buFont typeface="Arial"/>
              <a:buChar char="–"/>
              <a:tabLst>
                <a:tab pos="557530" algn="l"/>
              </a:tabLst>
            </a:pPr>
            <a:r>
              <a:rPr sz="2300" spc="5" dirty="0">
                <a:solidFill>
                  <a:srgbClr val="FFFFFF"/>
                </a:solidFill>
                <a:latin typeface="Arial"/>
                <a:cs typeface="Arial"/>
              </a:rPr>
              <a:t>Huma</a:t>
            </a:r>
            <a:r>
              <a:rPr sz="2300" dirty="0">
                <a:solidFill>
                  <a:srgbClr val="FFFFFF"/>
                </a:solidFill>
                <a:latin typeface="Arial"/>
                <a:cs typeface="Arial"/>
              </a:rPr>
              <a:t>n-c</a:t>
            </a:r>
            <a:r>
              <a:rPr sz="2300" spc="5" dirty="0">
                <a:solidFill>
                  <a:srgbClr val="FFFFFF"/>
                </a:solidFill>
                <a:latin typeface="Arial"/>
                <a:cs typeface="Arial"/>
              </a:rPr>
              <a:t>ompu</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r</a:t>
            </a:r>
            <a:r>
              <a:rPr sz="2300" spc="-5" dirty="0">
                <a:solidFill>
                  <a:srgbClr val="FFFFFF"/>
                </a:solidFill>
                <a:latin typeface="Arial"/>
                <a:cs typeface="Arial"/>
              </a:rPr>
              <a:t> </a:t>
            </a:r>
            <a:r>
              <a:rPr sz="2300" spc="5" dirty="0">
                <a:solidFill>
                  <a:srgbClr val="FFFFFF"/>
                </a:solidFill>
                <a:latin typeface="Arial"/>
                <a:cs typeface="Arial"/>
              </a:rPr>
              <a:t>in</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r</a:t>
            </a:r>
            <a:r>
              <a:rPr sz="2300" spc="5" dirty="0">
                <a:solidFill>
                  <a:srgbClr val="FFFFFF"/>
                </a:solidFill>
                <a:latin typeface="Arial"/>
                <a:cs typeface="Arial"/>
              </a:rPr>
              <a:t>a</a:t>
            </a:r>
            <a:r>
              <a:rPr sz="2300" spc="-15" dirty="0">
                <a:solidFill>
                  <a:srgbClr val="FFFFFF"/>
                </a:solidFill>
                <a:latin typeface="Arial"/>
                <a:cs typeface="Arial"/>
              </a:rPr>
              <a:t>ct</a:t>
            </a:r>
            <a:r>
              <a:rPr sz="2300" spc="5" dirty="0">
                <a:solidFill>
                  <a:srgbClr val="FFFFFF"/>
                </a:solidFill>
                <a:latin typeface="Arial"/>
                <a:cs typeface="Arial"/>
              </a:rPr>
              <a:t>io</a:t>
            </a:r>
            <a:r>
              <a:rPr sz="2300" dirty="0">
                <a:solidFill>
                  <a:srgbClr val="FFFFFF"/>
                </a:solidFill>
                <a:latin typeface="Arial"/>
                <a:cs typeface="Arial"/>
              </a:rPr>
              <a:t>n</a:t>
            </a:r>
            <a:endParaRPr sz="2300" dirty="0">
              <a:latin typeface="Arial"/>
              <a:cs typeface="Arial"/>
            </a:endParaRPr>
          </a:p>
          <a:p>
            <a:pPr marL="556895" indent="-325120">
              <a:lnSpc>
                <a:spcPts val="2495"/>
              </a:lnSpc>
              <a:buClr>
                <a:srgbClr val="FFFF00"/>
              </a:buClr>
              <a:buFont typeface="Arial"/>
              <a:buChar char="–"/>
              <a:tabLst>
                <a:tab pos="557530" algn="l"/>
              </a:tabLst>
            </a:pPr>
            <a:r>
              <a:rPr sz="2300" spc="-15" dirty="0">
                <a:solidFill>
                  <a:srgbClr val="FFFFFF"/>
                </a:solidFill>
                <a:latin typeface="Arial"/>
                <a:cs typeface="Arial"/>
              </a:rPr>
              <a:t>Gr</a:t>
            </a:r>
            <a:r>
              <a:rPr sz="2300" spc="5" dirty="0">
                <a:solidFill>
                  <a:srgbClr val="FFFFFF"/>
                </a:solidFill>
                <a:latin typeface="Arial"/>
                <a:cs typeface="Arial"/>
              </a:rPr>
              <a:t>aph</a:t>
            </a:r>
            <a:r>
              <a:rPr sz="2300" dirty="0">
                <a:solidFill>
                  <a:srgbClr val="FFFFFF"/>
                </a:solidFill>
                <a:latin typeface="Arial"/>
                <a:cs typeface="Arial"/>
              </a:rPr>
              <a:t>ic </a:t>
            </a:r>
            <a:r>
              <a:rPr sz="2300" spc="5" dirty="0">
                <a:solidFill>
                  <a:srgbClr val="FFFFFF"/>
                </a:solidFill>
                <a:latin typeface="Arial"/>
                <a:cs typeface="Arial"/>
              </a:rPr>
              <a:t>de</a:t>
            </a:r>
            <a:r>
              <a:rPr sz="2300" dirty="0">
                <a:solidFill>
                  <a:srgbClr val="FFFFFF"/>
                </a:solidFill>
                <a:latin typeface="Arial"/>
                <a:cs typeface="Arial"/>
              </a:rPr>
              <a:t>si</a:t>
            </a:r>
            <a:r>
              <a:rPr sz="2300" spc="5" dirty="0">
                <a:solidFill>
                  <a:srgbClr val="FFFFFF"/>
                </a:solidFill>
                <a:latin typeface="Arial"/>
                <a:cs typeface="Arial"/>
              </a:rPr>
              <a:t>g</a:t>
            </a:r>
            <a:r>
              <a:rPr sz="2300" dirty="0">
                <a:solidFill>
                  <a:srgbClr val="FFFFFF"/>
                </a:solidFill>
                <a:latin typeface="Arial"/>
                <a:cs typeface="Arial"/>
              </a:rPr>
              <a:t>n</a:t>
            </a:r>
            <a:endParaRPr sz="2300" dirty="0">
              <a:latin typeface="Arial"/>
              <a:cs typeface="Arial"/>
            </a:endParaRPr>
          </a:p>
          <a:p>
            <a:pPr marL="556895" indent="-325120">
              <a:lnSpc>
                <a:spcPts val="2630"/>
              </a:lnSpc>
              <a:buClr>
                <a:srgbClr val="FFFF00"/>
              </a:buClr>
              <a:buFont typeface="Arial"/>
              <a:buChar char="–"/>
              <a:tabLst>
                <a:tab pos="557530" algn="l"/>
              </a:tabLst>
            </a:pPr>
            <a:r>
              <a:rPr sz="2300" spc="5" dirty="0">
                <a:solidFill>
                  <a:srgbClr val="FFFFFF"/>
                </a:solidFill>
                <a:latin typeface="Arial"/>
                <a:cs typeface="Arial"/>
              </a:rPr>
              <a:t>U</a:t>
            </a:r>
            <a:r>
              <a:rPr sz="2300" dirty="0">
                <a:solidFill>
                  <a:srgbClr val="FFFFFF"/>
                </a:solidFill>
                <a:latin typeface="Arial"/>
                <a:cs typeface="Arial"/>
              </a:rPr>
              <a:t>s</a:t>
            </a:r>
            <a:r>
              <a:rPr sz="2300" spc="5" dirty="0">
                <a:solidFill>
                  <a:srgbClr val="FFFFFF"/>
                </a:solidFill>
                <a:latin typeface="Arial"/>
                <a:cs typeface="Arial"/>
              </a:rPr>
              <a:t>e</a:t>
            </a:r>
            <a:r>
              <a:rPr sz="2300" dirty="0">
                <a:solidFill>
                  <a:srgbClr val="FFFFFF"/>
                </a:solidFill>
                <a:latin typeface="Arial"/>
                <a:cs typeface="Arial"/>
              </a:rPr>
              <a:t>r</a:t>
            </a:r>
            <a:r>
              <a:rPr sz="2300" spc="-5" dirty="0">
                <a:solidFill>
                  <a:srgbClr val="FFFFFF"/>
                </a:solidFill>
                <a:latin typeface="Arial"/>
                <a:cs typeface="Arial"/>
              </a:rPr>
              <a:t> </a:t>
            </a:r>
            <a:r>
              <a:rPr sz="2300" spc="5" dirty="0">
                <a:solidFill>
                  <a:srgbClr val="FFFFFF"/>
                </a:solidFill>
                <a:latin typeface="Arial"/>
                <a:cs typeface="Arial"/>
              </a:rPr>
              <a:t>in</a:t>
            </a:r>
            <a:r>
              <a:rPr sz="2300" spc="-15" dirty="0">
                <a:solidFill>
                  <a:srgbClr val="FFFFFF"/>
                </a:solidFill>
                <a:latin typeface="Arial"/>
                <a:cs typeface="Arial"/>
              </a:rPr>
              <a:t>t</a:t>
            </a:r>
            <a:r>
              <a:rPr sz="2300" spc="5" dirty="0">
                <a:solidFill>
                  <a:srgbClr val="FFFFFF"/>
                </a:solidFill>
                <a:latin typeface="Arial"/>
                <a:cs typeface="Arial"/>
              </a:rPr>
              <a:t>e</a:t>
            </a:r>
            <a:r>
              <a:rPr sz="2300" dirty="0">
                <a:solidFill>
                  <a:srgbClr val="FFFFFF"/>
                </a:solidFill>
                <a:latin typeface="Arial"/>
                <a:cs typeface="Arial"/>
              </a:rPr>
              <a:t>r</a:t>
            </a:r>
            <a:r>
              <a:rPr sz="2300" spc="-15" dirty="0">
                <a:solidFill>
                  <a:srgbClr val="FFFFFF"/>
                </a:solidFill>
                <a:latin typeface="Arial"/>
                <a:cs typeface="Arial"/>
              </a:rPr>
              <a:t>f</a:t>
            </a:r>
            <a:r>
              <a:rPr sz="2300" spc="5" dirty="0">
                <a:solidFill>
                  <a:srgbClr val="FFFFFF"/>
                </a:solidFill>
                <a:latin typeface="Arial"/>
                <a:cs typeface="Arial"/>
              </a:rPr>
              <a:t>a</a:t>
            </a:r>
            <a:r>
              <a:rPr sz="2300" dirty="0">
                <a:solidFill>
                  <a:srgbClr val="FFFFFF"/>
                </a:solidFill>
                <a:latin typeface="Arial"/>
                <a:cs typeface="Arial"/>
              </a:rPr>
              <a:t>ce </a:t>
            </a:r>
            <a:r>
              <a:rPr sz="2300" spc="5" dirty="0">
                <a:solidFill>
                  <a:srgbClr val="FFFFFF"/>
                </a:solidFill>
                <a:latin typeface="Arial"/>
                <a:cs typeface="Arial"/>
              </a:rPr>
              <a:t>lib</a:t>
            </a:r>
            <a:r>
              <a:rPr sz="2300" dirty="0">
                <a:solidFill>
                  <a:srgbClr val="FFFFFF"/>
                </a:solidFill>
                <a:latin typeface="Arial"/>
                <a:cs typeface="Arial"/>
              </a:rPr>
              <a:t>r</a:t>
            </a:r>
            <a:r>
              <a:rPr sz="2300" spc="5" dirty="0">
                <a:solidFill>
                  <a:srgbClr val="FFFFFF"/>
                </a:solidFill>
                <a:latin typeface="Arial"/>
                <a:cs typeface="Arial"/>
              </a:rPr>
              <a:t>a</a:t>
            </a:r>
            <a:r>
              <a:rPr sz="2300" dirty="0">
                <a:solidFill>
                  <a:srgbClr val="FFFFFF"/>
                </a:solidFill>
                <a:latin typeface="Arial"/>
                <a:cs typeface="Arial"/>
              </a:rPr>
              <a:t>r</a:t>
            </a:r>
            <a:r>
              <a:rPr sz="2300" spc="5" dirty="0">
                <a:solidFill>
                  <a:srgbClr val="FFFFFF"/>
                </a:solidFill>
                <a:latin typeface="Arial"/>
                <a:cs typeface="Arial"/>
              </a:rPr>
              <a:t>ie</a:t>
            </a:r>
            <a:r>
              <a:rPr sz="2300" dirty="0">
                <a:solidFill>
                  <a:srgbClr val="FFFFFF"/>
                </a:solidFill>
                <a:latin typeface="Arial"/>
                <a:cs typeface="Arial"/>
              </a:rPr>
              <a:t>s</a:t>
            </a:r>
            <a:endParaRPr sz="23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5" dirty="0"/>
              <a:t>O</a:t>
            </a:r>
            <a:r>
              <a:rPr spc="-30" dirty="0"/>
              <a:t>pen</a:t>
            </a:r>
            <a:r>
              <a:rPr spc="-35" dirty="0"/>
              <a:t>G</a:t>
            </a:r>
            <a:r>
              <a:rPr dirty="0"/>
              <a:t>L</a:t>
            </a:r>
            <a:r>
              <a:rPr spc="-165" dirty="0"/>
              <a:t> </a:t>
            </a:r>
            <a:r>
              <a:rPr spc="-65" dirty="0"/>
              <a:t>G</a:t>
            </a:r>
            <a:r>
              <a:rPr spc="-30" dirty="0"/>
              <a:t>raph</a:t>
            </a:r>
            <a:r>
              <a:rPr spc="-10" dirty="0"/>
              <a:t>i</a:t>
            </a:r>
            <a:r>
              <a:rPr spc="-20" dirty="0"/>
              <a:t>c</a:t>
            </a:r>
            <a:r>
              <a:rPr dirty="0"/>
              <a:t>s</a:t>
            </a:r>
            <a:r>
              <a:rPr spc="-35" dirty="0"/>
              <a:t> </a:t>
            </a:r>
            <a:r>
              <a:rPr spc="-30" dirty="0"/>
              <a:t>L</a:t>
            </a:r>
            <a:r>
              <a:rPr spc="-10" dirty="0"/>
              <a:t>i</a:t>
            </a:r>
            <a:r>
              <a:rPr spc="-30" dirty="0"/>
              <a:t>b</a:t>
            </a:r>
            <a:r>
              <a:rPr spc="-15" dirty="0"/>
              <a:t>r</a:t>
            </a:r>
            <a:r>
              <a:rPr spc="-30" dirty="0"/>
              <a:t>a</a:t>
            </a:r>
            <a:r>
              <a:rPr spc="-15" dirty="0"/>
              <a:t>r</a:t>
            </a:r>
            <a:r>
              <a:rPr dirty="0"/>
              <a:t>y</a:t>
            </a:r>
          </a:p>
        </p:txBody>
      </p:sp>
      <p:sp>
        <p:nvSpPr>
          <p:cNvPr id="4" name="object 4"/>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7</a:t>
            </a:r>
            <a:endParaRPr sz="1200" dirty="0">
              <a:latin typeface="Arial"/>
              <a:cs typeface="Arial"/>
            </a:endParaRPr>
          </a:p>
        </p:txBody>
      </p:sp>
      <p:sp>
        <p:nvSpPr>
          <p:cNvPr id="3" name="object 3"/>
          <p:cNvSpPr txBox="1"/>
          <p:nvPr/>
        </p:nvSpPr>
        <p:spPr>
          <a:xfrm>
            <a:off x="1276061" y="2089951"/>
            <a:ext cx="6498590" cy="3498394"/>
          </a:xfrm>
          <a:prstGeom prst="rect">
            <a:avLst/>
          </a:prstGeom>
        </p:spPr>
        <p:txBody>
          <a:bodyPr vert="horz" wrap="square" lIns="0" tIns="0" rIns="0" bIns="0" rtlCol="0">
            <a:spAutoFit/>
          </a:bodyPr>
          <a:lstStyle/>
          <a:p>
            <a:pPr marL="226060" indent="-213360">
              <a:lnSpc>
                <a:spcPts val="3070"/>
              </a:lnSpc>
              <a:buClr>
                <a:srgbClr val="FFFFFF"/>
              </a:buClr>
              <a:buFont typeface="Arial"/>
              <a:buChar char="•"/>
              <a:tabLst>
                <a:tab pos="226695" algn="l"/>
              </a:tabLst>
            </a:pPr>
            <a:r>
              <a:rPr sz="2700" spc="-5" dirty="0">
                <a:solidFill>
                  <a:srgbClr val="FFFFFF"/>
                </a:solidFill>
                <a:latin typeface="Arial"/>
                <a:cs typeface="Arial"/>
              </a:rPr>
              <a:t>Ma</a:t>
            </a:r>
            <a:r>
              <a:rPr sz="2700" dirty="0">
                <a:solidFill>
                  <a:srgbClr val="FFFFFF"/>
                </a:solidFill>
                <a:latin typeface="Arial"/>
                <a:cs typeface="Arial"/>
              </a:rPr>
              <a:t>in</a:t>
            </a:r>
            <a:r>
              <a:rPr sz="2700" spc="-10" dirty="0">
                <a:solidFill>
                  <a:srgbClr val="FFFFFF"/>
                </a:solidFill>
                <a:latin typeface="Arial"/>
                <a:cs typeface="Arial"/>
              </a:rPr>
              <a:t> </a:t>
            </a:r>
            <a:r>
              <a:rPr sz="2700" spc="-20" dirty="0">
                <a:solidFill>
                  <a:srgbClr val="FFFFFF"/>
                </a:solidFill>
                <a:latin typeface="Arial"/>
                <a:cs typeface="Arial"/>
              </a:rPr>
              <a:t>f</a:t>
            </a:r>
            <a:r>
              <a:rPr sz="2700" spc="-5" dirty="0">
                <a:solidFill>
                  <a:srgbClr val="FFFFFF"/>
                </a:solidFill>
                <a:latin typeface="Arial"/>
                <a:cs typeface="Arial"/>
              </a:rPr>
              <a:t>o</a:t>
            </a:r>
            <a:r>
              <a:rPr sz="2700" spc="-10" dirty="0">
                <a:solidFill>
                  <a:srgbClr val="FFFFFF"/>
                </a:solidFill>
                <a:latin typeface="Arial"/>
                <a:cs typeface="Arial"/>
              </a:rPr>
              <a:t>c</a:t>
            </a:r>
            <a:r>
              <a:rPr sz="2700" spc="-5" dirty="0">
                <a:solidFill>
                  <a:srgbClr val="FFFFFF"/>
                </a:solidFill>
                <a:latin typeface="Arial"/>
                <a:cs typeface="Arial"/>
              </a:rPr>
              <a:t>us</a:t>
            </a:r>
            <a:r>
              <a:rPr sz="2700" spc="-10" dirty="0">
                <a:solidFill>
                  <a:srgbClr val="FFFFFF"/>
                </a:solidFill>
                <a:latin typeface="Arial"/>
                <a:cs typeface="Arial"/>
              </a:rPr>
              <a:t>:</a:t>
            </a:r>
            <a:endParaRPr sz="2700" dirty="0">
              <a:latin typeface="Arial"/>
              <a:cs typeface="Arial"/>
            </a:endParaRPr>
          </a:p>
          <a:p>
            <a:pPr marL="201295">
              <a:lnSpc>
                <a:spcPts val="3070"/>
              </a:lnSpc>
            </a:pPr>
            <a:r>
              <a:rPr sz="2700" spc="-5" dirty="0">
                <a:solidFill>
                  <a:srgbClr val="FF6666"/>
                </a:solidFill>
                <a:latin typeface="Arial"/>
                <a:cs typeface="Arial"/>
              </a:rPr>
              <a:t>C</a:t>
            </a:r>
            <a:r>
              <a:rPr sz="2700" dirty="0">
                <a:solidFill>
                  <a:srgbClr val="FF6666"/>
                </a:solidFill>
                <a:latin typeface="Arial"/>
                <a:cs typeface="Arial"/>
              </a:rPr>
              <a:t>ore</a:t>
            </a:r>
            <a:r>
              <a:rPr sz="2700" spc="-10" dirty="0">
                <a:solidFill>
                  <a:srgbClr val="FF6666"/>
                </a:solidFill>
                <a:latin typeface="Arial"/>
                <a:cs typeface="Arial"/>
              </a:rPr>
              <a:t> </a:t>
            </a:r>
            <a:r>
              <a:rPr sz="2700" spc="-40" dirty="0">
                <a:solidFill>
                  <a:srgbClr val="FF6666"/>
                </a:solidFill>
                <a:latin typeface="Arial"/>
                <a:cs typeface="Arial"/>
              </a:rPr>
              <a:t>O</a:t>
            </a:r>
            <a:r>
              <a:rPr sz="2700" dirty="0">
                <a:solidFill>
                  <a:srgbClr val="FF6666"/>
                </a:solidFill>
                <a:latin typeface="Arial"/>
                <a:cs typeface="Arial"/>
              </a:rPr>
              <a:t>pen</a:t>
            </a:r>
            <a:r>
              <a:rPr sz="2700" spc="-40" dirty="0">
                <a:solidFill>
                  <a:srgbClr val="FF6666"/>
                </a:solidFill>
                <a:latin typeface="Arial"/>
                <a:cs typeface="Arial"/>
              </a:rPr>
              <a:t>G</a:t>
            </a:r>
            <a:r>
              <a:rPr sz="2700" dirty="0">
                <a:solidFill>
                  <a:srgbClr val="FF6666"/>
                </a:solidFill>
                <a:latin typeface="Arial"/>
                <a:cs typeface="Arial"/>
              </a:rPr>
              <a:t>L</a:t>
            </a:r>
            <a:r>
              <a:rPr sz="2700" spc="-110" dirty="0">
                <a:solidFill>
                  <a:srgbClr val="FF6666"/>
                </a:solidFill>
                <a:latin typeface="Arial"/>
                <a:cs typeface="Arial"/>
              </a:rPr>
              <a:t> </a:t>
            </a:r>
            <a:r>
              <a:rPr sz="2700" spc="-15" dirty="0">
                <a:solidFill>
                  <a:srgbClr val="FF6666"/>
                </a:solidFill>
                <a:latin typeface="Arial"/>
                <a:cs typeface="Arial"/>
              </a:rPr>
              <a:t>P</a:t>
            </a:r>
            <a:r>
              <a:rPr sz="2700" dirty="0">
                <a:solidFill>
                  <a:srgbClr val="FF6666"/>
                </a:solidFill>
                <a:latin typeface="Arial"/>
                <a:cs typeface="Arial"/>
              </a:rPr>
              <a:t>ro</a:t>
            </a:r>
            <a:r>
              <a:rPr sz="2700" spc="-20" dirty="0">
                <a:solidFill>
                  <a:srgbClr val="FF6666"/>
                </a:solidFill>
                <a:latin typeface="Arial"/>
                <a:cs typeface="Arial"/>
              </a:rPr>
              <a:t>f</a:t>
            </a:r>
            <a:r>
              <a:rPr sz="2700" dirty="0">
                <a:solidFill>
                  <a:srgbClr val="FF6666"/>
                </a:solidFill>
                <a:latin typeface="Arial"/>
                <a:cs typeface="Arial"/>
              </a:rPr>
              <a:t>ile</a:t>
            </a:r>
            <a:r>
              <a:rPr sz="2700" spc="-10" dirty="0">
                <a:solidFill>
                  <a:srgbClr val="FF6666"/>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Mode</a:t>
            </a:r>
            <a:r>
              <a:rPr sz="2700" dirty="0">
                <a:solidFill>
                  <a:srgbClr val="FFFFFF"/>
                </a:solidFill>
                <a:latin typeface="Arial"/>
                <a:cs typeface="Arial"/>
              </a:rPr>
              <a:t>rn</a:t>
            </a:r>
            <a:r>
              <a:rPr sz="2700" spc="-10"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spc="-5" dirty="0">
                <a:solidFill>
                  <a:srgbClr val="FFFFFF"/>
                </a:solidFill>
                <a:latin typeface="Arial"/>
                <a:cs typeface="Arial"/>
              </a:rPr>
              <a:t>L</a:t>
            </a:r>
            <a:r>
              <a:rPr sz="2700" dirty="0">
                <a:solidFill>
                  <a:srgbClr val="FFFFFF"/>
                </a:solidFill>
                <a:latin typeface="Arial"/>
                <a:cs typeface="Arial"/>
              </a:rPr>
              <a:t>”)</a:t>
            </a:r>
            <a:endParaRPr sz="2700" dirty="0">
              <a:latin typeface="Arial"/>
              <a:cs typeface="Arial"/>
            </a:endParaRPr>
          </a:p>
          <a:p>
            <a:pPr>
              <a:lnSpc>
                <a:spcPct val="100000"/>
              </a:lnSpc>
              <a:spcBef>
                <a:spcPts val="0"/>
              </a:spcBef>
            </a:pPr>
            <a:endParaRPr sz="2400" dirty="0">
              <a:latin typeface="Times New Roman"/>
              <a:cs typeface="Times New Roman"/>
            </a:endParaRPr>
          </a:p>
          <a:p>
            <a:pPr marL="226060" indent="-213360">
              <a:lnSpc>
                <a:spcPct val="100000"/>
              </a:lnSpc>
              <a:buClr>
                <a:srgbClr val="FFFFFF"/>
              </a:buClr>
              <a:buFont typeface="Arial"/>
              <a:buChar char="•"/>
              <a:tabLst>
                <a:tab pos="226695" algn="l"/>
              </a:tabLst>
            </a:pPr>
            <a:r>
              <a:rPr sz="2700" spc="-15" dirty="0">
                <a:solidFill>
                  <a:srgbClr val="FFFFFF"/>
                </a:solidFill>
                <a:latin typeface="Arial"/>
                <a:cs typeface="Arial"/>
              </a:rPr>
              <a:t>O</a:t>
            </a:r>
            <a:r>
              <a:rPr sz="2700" spc="-5" dirty="0">
                <a:solidFill>
                  <a:srgbClr val="FFFFFF"/>
                </a:solidFill>
                <a:latin typeface="Arial"/>
                <a:cs typeface="Arial"/>
              </a:rPr>
              <a:t>pen</a:t>
            </a:r>
            <a:r>
              <a:rPr sz="2700" spc="-15" dirty="0">
                <a:solidFill>
                  <a:srgbClr val="FFFFFF"/>
                </a:solidFill>
                <a:latin typeface="Arial"/>
                <a:cs typeface="Arial"/>
              </a:rPr>
              <a:t>G</a:t>
            </a:r>
            <a:r>
              <a:rPr sz="2700" dirty="0">
                <a:solidFill>
                  <a:srgbClr val="FFFFFF"/>
                </a:solidFill>
                <a:latin typeface="Arial"/>
                <a:cs typeface="Arial"/>
              </a:rPr>
              <a:t>L</a:t>
            </a:r>
            <a:r>
              <a:rPr sz="2700" spc="-110" dirty="0">
                <a:solidFill>
                  <a:srgbClr val="FFFFFF"/>
                </a:solidFill>
                <a:latin typeface="Arial"/>
                <a:cs typeface="Arial"/>
              </a:rPr>
              <a:t> </a:t>
            </a:r>
            <a:r>
              <a:rPr sz="2700" spc="-5" dirty="0">
                <a:solidFill>
                  <a:srgbClr val="FFFFFF"/>
                </a:solidFill>
                <a:latin typeface="Arial"/>
                <a:cs typeface="Arial"/>
              </a:rPr>
              <a:t>3</a:t>
            </a:r>
            <a:r>
              <a:rPr sz="2700" spc="-15" dirty="0">
                <a:solidFill>
                  <a:srgbClr val="FFFFFF"/>
                </a:solidFill>
                <a:latin typeface="Arial"/>
                <a:cs typeface="Arial"/>
              </a:rPr>
              <a:t>.</a:t>
            </a:r>
            <a:r>
              <a:rPr sz="2700" dirty="0">
                <a:solidFill>
                  <a:srgbClr val="FFFFFF"/>
                </a:solidFill>
                <a:latin typeface="Arial"/>
                <a:cs typeface="Arial"/>
              </a:rPr>
              <a:t>2</a:t>
            </a:r>
            <a:r>
              <a:rPr sz="2700" spc="-10" dirty="0">
                <a:solidFill>
                  <a:srgbClr val="FFFFFF"/>
                </a:solidFill>
                <a:latin typeface="Arial"/>
                <a:cs typeface="Arial"/>
              </a:rPr>
              <a:t> </a:t>
            </a:r>
            <a:r>
              <a:rPr sz="2700" spc="-5" dirty="0">
                <a:solidFill>
                  <a:srgbClr val="FFFFFF"/>
                </a:solidFill>
                <a:latin typeface="Arial"/>
                <a:cs typeface="Arial"/>
              </a:rPr>
              <a:t>an</a:t>
            </a:r>
            <a:r>
              <a:rPr sz="2700" dirty="0">
                <a:solidFill>
                  <a:srgbClr val="FFFFFF"/>
                </a:solidFill>
                <a:latin typeface="Arial"/>
                <a:cs typeface="Arial"/>
              </a:rPr>
              <a:t>d</a:t>
            </a:r>
            <a:r>
              <a:rPr sz="2700" spc="-10" dirty="0">
                <a:solidFill>
                  <a:srgbClr val="FFFFFF"/>
                </a:solidFill>
                <a:latin typeface="Arial"/>
                <a:cs typeface="Arial"/>
              </a:rPr>
              <a:t> </a:t>
            </a:r>
            <a:r>
              <a:rPr sz="2700" spc="-5" dirty="0">
                <a:solidFill>
                  <a:srgbClr val="FFFFFF"/>
                </a:solidFill>
                <a:latin typeface="Arial"/>
                <a:cs typeface="Arial"/>
              </a:rPr>
              <a:t>highe</a:t>
            </a:r>
            <a:r>
              <a:rPr sz="2700" dirty="0">
                <a:solidFill>
                  <a:srgbClr val="FFFFFF"/>
                </a:solidFill>
                <a:latin typeface="Arial"/>
                <a:cs typeface="Arial"/>
              </a:rPr>
              <a:t>r</a:t>
            </a:r>
            <a:endParaRPr sz="2700" dirty="0">
              <a:latin typeface="Arial"/>
              <a:cs typeface="Arial"/>
            </a:endParaRPr>
          </a:p>
          <a:p>
            <a:pPr>
              <a:lnSpc>
                <a:spcPct val="100000"/>
              </a:lnSpc>
              <a:spcBef>
                <a:spcPts val="19"/>
              </a:spcBef>
              <a:buClr>
                <a:srgbClr val="FFFFFF"/>
              </a:buClr>
              <a:buFont typeface="Arial"/>
              <a:buChar char="•"/>
            </a:pPr>
            <a:endParaRPr sz="2300" dirty="0">
              <a:latin typeface="Times New Roman"/>
              <a:cs typeface="Times New Roman"/>
            </a:endParaRPr>
          </a:p>
          <a:p>
            <a:pPr marL="226060" indent="-213360">
              <a:lnSpc>
                <a:spcPct val="100000"/>
              </a:lnSpc>
              <a:buClr>
                <a:srgbClr val="FFFFFF"/>
              </a:buClr>
              <a:buFont typeface="Arial"/>
              <a:buChar char="•"/>
              <a:tabLst>
                <a:tab pos="226695" algn="l"/>
              </a:tabLst>
            </a:pPr>
            <a:r>
              <a:rPr sz="2700" spc="-15" dirty="0">
                <a:solidFill>
                  <a:srgbClr val="FFFFFF"/>
                </a:solidFill>
                <a:latin typeface="Arial"/>
                <a:cs typeface="Arial"/>
              </a:rPr>
              <a:t>S</a:t>
            </a:r>
            <a:r>
              <a:rPr sz="2700" spc="-5" dirty="0">
                <a:solidFill>
                  <a:srgbClr val="FFFFFF"/>
                </a:solidFill>
                <a:latin typeface="Arial"/>
                <a:cs typeface="Arial"/>
              </a:rPr>
              <a:t>hade</a:t>
            </a:r>
            <a:r>
              <a:rPr sz="2700" dirty="0">
                <a:solidFill>
                  <a:srgbClr val="FFFFFF"/>
                </a:solidFill>
                <a:latin typeface="Arial"/>
                <a:cs typeface="Arial"/>
              </a:rPr>
              <a:t>rs</a:t>
            </a:r>
            <a:endParaRPr sz="2700" dirty="0">
              <a:latin typeface="Arial"/>
              <a:cs typeface="Arial"/>
            </a:endParaRPr>
          </a:p>
          <a:p>
            <a:pPr>
              <a:lnSpc>
                <a:spcPct val="100000"/>
              </a:lnSpc>
              <a:spcBef>
                <a:spcPts val="19"/>
              </a:spcBef>
              <a:buClr>
                <a:srgbClr val="FFFFFF"/>
              </a:buClr>
              <a:buFont typeface="Arial"/>
              <a:buChar char="•"/>
            </a:pPr>
            <a:endParaRPr sz="2300" dirty="0">
              <a:latin typeface="Times New Roman"/>
              <a:cs typeface="Times New Roman"/>
            </a:endParaRPr>
          </a:p>
          <a:p>
            <a:pPr marL="226060" indent="-213360">
              <a:lnSpc>
                <a:spcPts val="3120"/>
              </a:lnSpc>
              <a:buClr>
                <a:srgbClr val="FFFFFF"/>
              </a:buClr>
              <a:buFont typeface="Arial"/>
              <a:buChar char="•"/>
              <a:tabLst>
                <a:tab pos="226695" algn="l"/>
              </a:tabLst>
            </a:pPr>
            <a:r>
              <a:rPr sz="2700" spc="-65" dirty="0">
                <a:solidFill>
                  <a:srgbClr val="FFFFFF"/>
                </a:solidFill>
                <a:latin typeface="Arial"/>
                <a:cs typeface="Arial"/>
              </a:rPr>
              <a:t>W</a:t>
            </a:r>
            <a:r>
              <a:rPr sz="2700" dirty="0">
                <a:solidFill>
                  <a:srgbClr val="FFFFFF"/>
                </a:solidFill>
                <a:latin typeface="Arial"/>
                <a:cs typeface="Arial"/>
              </a:rPr>
              <a:t>e</a:t>
            </a:r>
            <a:r>
              <a:rPr sz="2700" spc="-10" dirty="0">
                <a:solidFill>
                  <a:srgbClr val="FFFFFF"/>
                </a:solidFill>
                <a:latin typeface="Arial"/>
                <a:cs typeface="Arial"/>
              </a:rPr>
              <a:t> </a:t>
            </a:r>
            <a:r>
              <a:rPr sz="2700" spc="-5" dirty="0">
                <a:solidFill>
                  <a:srgbClr val="FFFFFF"/>
                </a:solidFill>
                <a:latin typeface="Arial"/>
                <a:cs typeface="Arial"/>
              </a:rPr>
              <a:t>w</a:t>
            </a:r>
            <a:r>
              <a:rPr sz="2700" dirty="0">
                <a:solidFill>
                  <a:srgbClr val="FFFFFF"/>
                </a:solidFill>
                <a:latin typeface="Arial"/>
                <a:cs typeface="Arial"/>
              </a:rPr>
              <a:t>ill</a:t>
            </a:r>
            <a:r>
              <a:rPr sz="2700" spc="-10" dirty="0">
                <a:solidFill>
                  <a:srgbClr val="FFFFFF"/>
                </a:solidFill>
                <a:latin typeface="Arial"/>
                <a:cs typeface="Arial"/>
              </a:rPr>
              <a:t> </a:t>
            </a:r>
            <a:r>
              <a:rPr sz="2700" dirty="0">
                <a:solidFill>
                  <a:srgbClr val="FFFFFF"/>
                </a:solidFill>
                <a:latin typeface="Arial"/>
                <a:cs typeface="Arial"/>
              </a:rPr>
              <a:t>al</a:t>
            </a:r>
            <a:r>
              <a:rPr sz="2700" spc="-5" dirty="0">
                <a:solidFill>
                  <a:srgbClr val="FFFFFF"/>
                </a:solidFill>
                <a:latin typeface="Arial"/>
                <a:cs typeface="Arial"/>
              </a:rPr>
              <a:t>s</a:t>
            </a:r>
            <a:r>
              <a:rPr sz="2700" dirty="0">
                <a:solidFill>
                  <a:srgbClr val="FFFFFF"/>
                </a:solidFill>
                <a:latin typeface="Arial"/>
                <a:cs typeface="Arial"/>
              </a:rPr>
              <a:t>o</a:t>
            </a:r>
            <a:r>
              <a:rPr sz="2700" spc="-10" dirty="0">
                <a:solidFill>
                  <a:srgbClr val="FFFFFF"/>
                </a:solidFill>
                <a:latin typeface="Arial"/>
                <a:cs typeface="Arial"/>
              </a:rPr>
              <a:t> </a:t>
            </a:r>
            <a:r>
              <a:rPr sz="2700" spc="-5" dirty="0">
                <a:solidFill>
                  <a:srgbClr val="FFFFFF"/>
                </a:solidFill>
                <a:latin typeface="Arial"/>
                <a:cs typeface="Arial"/>
              </a:rPr>
              <a:t>s</a:t>
            </a:r>
            <a:r>
              <a:rPr sz="2700" spc="-20" dirty="0">
                <a:solidFill>
                  <a:srgbClr val="FFFFFF"/>
                </a:solidFill>
                <a:latin typeface="Arial"/>
                <a:cs typeface="Arial"/>
              </a:rPr>
              <a:t>t</a:t>
            </a:r>
            <a:r>
              <a:rPr sz="2700" dirty="0">
                <a:solidFill>
                  <a:srgbClr val="FFFFFF"/>
                </a:solidFill>
                <a:latin typeface="Arial"/>
                <a:cs typeface="Arial"/>
              </a:rPr>
              <a:t>ud</a:t>
            </a:r>
            <a:r>
              <a:rPr sz="2700" spc="-5" dirty="0">
                <a:solidFill>
                  <a:srgbClr val="FFFFFF"/>
                </a:solidFill>
                <a:latin typeface="Arial"/>
                <a:cs typeface="Arial"/>
              </a:rPr>
              <a:t>y</a:t>
            </a:r>
            <a:r>
              <a:rPr sz="2700" spc="-10" dirty="0">
                <a:solidFill>
                  <a:srgbClr val="FFFFFF"/>
                </a:solidFill>
                <a:latin typeface="Arial"/>
                <a:cs typeface="Arial"/>
              </a:rPr>
              <a:t>:</a:t>
            </a:r>
            <a:endParaRPr sz="2700" dirty="0">
              <a:latin typeface="Arial"/>
              <a:cs typeface="Arial"/>
            </a:endParaRPr>
          </a:p>
          <a:p>
            <a:pPr marL="201295">
              <a:lnSpc>
                <a:spcPts val="3120"/>
              </a:lnSpc>
            </a:pPr>
            <a:r>
              <a:rPr sz="2700" spc="-5" dirty="0">
                <a:solidFill>
                  <a:srgbClr val="FF6666"/>
                </a:solidFill>
                <a:latin typeface="Arial"/>
                <a:cs typeface="Arial"/>
              </a:rPr>
              <a:t>C</a:t>
            </a:r>
            <a:r>
              <a:rPr sz="2700" dirty="0">
                <a:solidFill>
                  <a:srgbClr val="FF6666"/>
                </a:solidFill>
                <a:latin typeface="Arial"/>
                <a:cs typeface="Arial"/>
              </a:rPr>
              <a:t>o</a:t>
            </a:r>
            <a:r>
              <a:rPr sz="2700" spc="-5" dirty="0">
                <a:solidFill>
                  <a:srgbClr val="FF6666"/>
                </a:solidFill>
                <a:latin typeface="Arial"/>
                <a:cs typeface="Arial"/>
              </a:rPr>
              <a:t>m</a:t>
            </a:r>
            <a:r>
              <a:rPr sz="2700" dirty="0">
                <a:solidFill>
                  <a:srgbClr val="FF6666"/>
                </a:solidFill>
                <a:latin typeface="Arial"/>
                <a:cs typeface="Arial"/>
              </a:rPr>
              <a:t>pa</a:t>
            </a:r>
            <a:r>
              <a:rPr sz="2700" spc="-20" dirty="0">
                <a:solidFill>
                  <a:srgbClr val="FF6666"/>
                </a:solidFill>
                <a:latin typeface="Arial"/>
                <a:cs typeface="Arial"/>
              </a:rPr>
              <a:t>t</a:t>
            </a:r>
            <a:r>
              <a:rPr sz="2700" dirty="0">
                <a:solidFill>
                  <a:srgbClr val="FF6666"/>
                </a:solidFill>
                <a:latin typeface="Arial"/>
                <a:cs typeface="Arial"/>
              </a:rPr>
              <a:t>ibili</a:t>
            </a:r>
            <a:r>
              <a:rPr sz="2700" spc="-20" dirty="0">
                <a:solidFill>
                  <a:srgbClr val="FF6666"/>
                </a:solidFill>
                <a:latin typeface="Arial"/>
                <a:cs typeface="Arial"/>
              </a:rPr>
              <a:t>t</a:t>
            </a:r>
            <a:r>
              <a:rPr sz="2700" dirty="0">
                <a:solidFill>
                  <a:srgbClr val="FF6666"/>
                </a:solidFill>
                <a:latin typeface="Arial"/>
                <a:cs typeface="Arial"/>
              </a:rPr>
              <a:t>y</a:t>
            </a:r>
            <a:r>
              <a:rPr sz="2700" spc="-15" dirty="0">
                <a:solidFill>
                  <a:srgbClr val="FF6666"/>
                </a:solidFill>
                <a:latin typeface="Arial"/>
                <a:cs typeface="Arial"/>
              </a:rPr>
              <a:t> P</a:t>
            </a:r>
            <a:r>
              <a:rPr sz="2700" dirty="0">
                <a:solidFill>
                  <a:srgbClr val="FF6666"/>
                </a:solidFill>
                <a:latin typeface="Arial"/>
                <a:cs typeface="Arial"/>
              </a:rPr>
              <a:t>ro</a:t>
            </a:r>
            <a:r>
              <a:rPr sz="2700" spc="-20" dirty="0">
                <a:solidFill>
                  <a:srgbClr val="FF6666"/>
                </a:solidFill>
                <a:latin typeface="Arial"/>
                <a:cs typeface="Arial"/>
              </a:rPr>
              <a:t>f</a:t>
            </a:r>
            <a:r>
              <a:rPr sz="2700" dirty="0">
                <a:solidFill>
                  <a:srgbClr val="FF6666"/>
                </a:solidFill>
                <a:latin typeface="Arial"/>
                <a:cs typeface="Arial"/>
              </a:rPr>
              <a:t>ile</a:t>
            </a:r>
            <a:r>
              <a:rPr sz="2700" spc="-15" dirty="0">
                <a:solidFill>
                  <a:srgbClr val="FF6666"/>
                </a:solidFill>
                <a:latin typeface="Arial"/>
                <a:cs typeface="Arial"/>
              </a:rPr>
              <a:t> </a:t>
            </a:r>
            <a:r>
              <a:rPr sz="2700" dirty="0">
                <a:solidFill>
                  <a:srgbClr val="FFFFFF"/>
                </a:solidFill>
                <a:latin typeface="Arial"/>
                <a:cs typeface="Arial"/>
              </a:rPr>
              <a:t>(“</a:t>
            </a:r>
            <a:r>
              <a:rPr sz="2700" spc="-5" dirty="0">
                <a:solidFill>
                  <a:srgbClr val="FFFFFF"/>
                </a:solidFill>
                <a:latin typeface="Arial"/>
                <a:cs typeface="Arial"/>
              </a:rPr>
              <a:t>C</a:t>
            </a:r>
            <a:r>
              <a:rPr sz="2700" dirty="0">
                <a:solidFill>
                  <a:srgbClr val="FFFFFF"/>
                </a:solidFill>
                <a:latin typeface="Arial"/>
                <a:cs typeface="Arial"/>
              </a:rPr>
              <a:t>l</a:t>
            </a:r>
            <a:r>
              <a:rPr sz="2700" spc="-5" dirty="0">
                <a:solidFill>
                  <a:srgbClr val="FFFFFF"/>
                </a:solidFill>
                <a:latin typeface="Arial"/>
                <a:cs typeface="Arial"/>
              </a:rPr>
              <a:t>ass</a:t>
            </a:r>
            <a:r>
              <a:rPr sz="2700" dirty="0">
                <a:solidFill>
                  <a:srgbClr val="FFFFFF"/>
                </a:solidFill>
                <a:latin typeface="Arial"/>
                <a:cs typeface="Arial"/>
              </a:rPr>
              <a:t>ic</a:t>
            </a:r>
            <a:r>
              <a:rPr sz="2700" spc="-15" dirty="0">
                <a:solidFill>
                  <a:srgbClr val="FFFFFF"/>
                </a:solidFill>
                <a:latin typeface="Arial"/>
                <a:cs typeface="Arial"/>
              </a:rPr>
              <a:t> </a:t>
            </a:r>
            <a:r>
              <a:rPr sz="2700" spc="-40" dirty="0">
                <a:solidFill>
                  <a:srgbClr val="FFFFFF"/>
                </a:solidFill>
                <a:latin typeface="Arial"/>
                <a:cs typeface="Arial"/>
              </a:rPr>
              <a:t>O</a:t>
            </a:r>
            <a:r>
              <a:rPr sz="2700" spc="-5" dirty="0">
                <a:solidFill>
                  <a:srgbClr val="FFFFFF"/>
                </a:solidFill>
                <a:latin typeface="Arial"/>
                <a:cs typeface="Arial"/>
              </a:rPr>
              <a:t>pen</a:t>
            </a:r>
            <a:r>
              <a:rPr sz="2700" spc="-40" dirty="0">
                <a:solidFill>
                  <a:srgbClr val="FFFFFF"/>
                </a:solidFill>
                <a:latin typeface="Arial"/>
                <a:cs typeface="Arial"/>
              </a:rPr>
              <a:t>G</a:t>
            </a:r>
            <a:r>
              <a:rPr sz="2700" spc="-5" dirty="0">
                <a:solidFill>
                  <a:srgbClr val="FFFFFF"/>
                </a:solidFill>
                <a:latin typeface="Arial"/>
                <a:cs typeface="Arial"/>
              </a:rPr>
              <a:t>L</a:t>
            </a:r>
            <a:r>
              <a:rPr sz="2700" dirty="0">
                <a:solidFill>
                  <a:srgbClr val="FFFFFF"/>
                </a:solidFill>
                <a:latin typeface="Arial"/>
                <a:cs typeface="Arial"/>
              </a:rPr>
              <a:t>”)</a:t>
            </a:r>
            <a:endParaRPr sz="2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1324110" y="530469"/>
            <a:ext cx="7399020" cy="646331"/>
          </a:xfrm>
          <a:prstGeom prst="rect">
            <a:avLst/>
          </a:prstGeom>
        </p:spPr>
        <p:txBody>
          <a:bodyPr vert="horz" wrap="square" lIns="0" tIns="0" rIns="0" bIns="0" rtlCol="0">
            <a:spAutoFit/>
          </a:bodyPr>
          <a:lstStyle/>
          <a:p>
            <a:pPr marL="12700">
              <a:lnSpc>
                <a:spcPct val="100000"/>
              </a:lnSpc>
            </a:pP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Co</a:t>
            </a:r>
            <a:r>
              <a:rPr sz="4200" i="1" spc="2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m</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pu</a:t>
            </a:r>
            <a:r>
              <a:rPr sz="42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t</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e</a:t>
            </a:r>
            <a:r>
              <a:rPr sz="42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 </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G</a:t>
            </a:r>
            <a:r>
              <a:rPr sz="42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r</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aph</a:t>
            </a:r>
            <a:r>
              <a:rPr sz="42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42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c</a:t>
            </a:r>
            <a:r>
              <a:rPr sz="4200" i="1"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s</a:t>
            </a:r>
            <a:r>
              <a:rPr sz="4200" i="1" spc="2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 </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D</a:t>
            </a:r>
            <a:r>
              <a:rPr sz="42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4200" i="1" spc="10"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sc</a:t>
            </a:r>
            <a:r>
              <a:rPr sz="42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i</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p</a:t>
            </a:r>
            <a:r>
              <a:rPr sz="4200" i="1" spc="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li</a:t>
            </a:r>
            <a:r>
              <a:rPr sz="4200" i="1" spc="15" dirty="0">
                <a:solidFill>
                  <a:srgbClr val="FFFF00"/>
                </a:solidFill>
                <a:latin typeface="Arial"/>
                <a:cs typeface="Arial"/>
                <a:hlinkClick r:id="rId3" action="ppaction://hlinkfile">
                  <a:extLst>
                    <a:ext uri="{A12FA001-AC4F-418D-AE19-62706E023703}">
                      <ahyp:hlinkClr xmlns:ahyp="http://schemas.microsoft.com/office/drawing/2018/hyperlinkcolor" val="tx"/>
                    </a:ext>
                  </a:extLst>
                </a:hlinkClick>
              </a:rPr>
              <a:t>nes</a:t>
            </a:r>
            <a:endParaRPr sz="4200" i="1" dirty="0">
              <a:solidFill>
                <a:srgbClr val="FFFF00"/>
              </a:solidFill>
              <a:latin typeface="Arial"/>
              <a:cs typeface="Arial"/>
            </a:endParaRPr>
          </a:p>
        </p:txBody>
      </p:sp>
      <p:grpSp>
        <p:nvGrpSpPr>
          <p:cNvPr id="19" name="Group 18">
            <a:extLst>
              <a:ext uri="{FF2B5EF4-FFF2-40B4-BE49-F238E27FC236}">
                <a16:creationId xmlns:a16="http://schemas.microsoft.com/office/drawing/2014/main" id="{809E0B68-BEB7-191B-E313-BE5A3D8392D0}"/>
              </a:ext>
            </a:extLst>
          </p:cNvPr>
          <p:cNvGrpSpPr/>
          <p:nvPr/>
        </p:nvGrpSpPr>
        <p:grpSpPr>
          <a:xfrm>
            <a:off x="1240854" y="1440936"/>
            <a:ext cx="3122549" cy="2764062"/>
            <a:chOff x="1240854" y="1440936"/>
            <a:chExt cx="3122549" cy="2764062"/>
          </a:xfrm>
        </p:grpSpPr>
        <p:sp>
          <p:nvSpPr>
            <p:cNvPr id="3" name="object 3"/>
            <p:cNvSpPr/>
            <p:nvPr/>
          </p:nvSpPr>
          <p:spPr>
            <a:xfrm>
              <a:off x="1240854" y="1440936"/>
              <a:ext cx="2818870" cy="2321422"/>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1877494" y="3849398"/>
              <a:ext cx="1545590" cy="355600"/>
            </a:xfrm>
            <a:prstGeom prst="rect">
              <a:avLst/>
            </a:prstGeom>
          </p:spPr>
          <p:txBody>
            <a:bodyPr vert="horz" wrap="square" lIns="0" tIns="0" rIns="0" bIns="0" rtlCol="0">
              <a:spAutoFit/>
            </a:bodyPr>
            <a:lstStyle/>
            <a:p>
              <a:pPr marL="12700">
                <a:lnSpc>
                  <a:spcPct val="100000"/>
                </a:lnSpc>
              </a:pPr>
              <a:r>
                <a:rPr sz="2600" spc="-5" dirty="0">
                  <a:solidFill>
                    <a:srgbClr val="FFFFFF"/>
                  </a:solidFill>
                  <a:latin typeface="Arial"/>
                  <a:cs typeface="Arial"/>
                </a:rPr>
                <a:t>Rendering</a:t>
              </a:r>
              <a:endParaRPr sz="2600">
                <a:latin typeface="Arial"/>
                <a:cs typeface="Arial"/>
              </a:endParaRPr>
            </a:p>
          </p:txBody>
        </p:sp>
        <p:sp>
          <p:nvSpPr>
            <p:cNvPr id="12" name="object 12"/>
            <p:cNvSpPr txBox="1"/>
            <p:nvPr/>
          </p:nvSpPr>
          <p:spPr>
            <a:xfrm>
              <a:off x="4132571" y="1859120"/>
              <a:ext cx="230832" cy="1485054"/>
            </a:xfrm>
            <a:prstGeom prst="rect">
              <a:avLst/>
            </a:prstGeom>
          </p:spPr>
          <p:txBody>
            <a:bodyPr vert="vert270" wrap="square" lIns="0" tIns="0" rIns="0" bIns="0" rtlCol="0">
              <a:spAutoFit/>
            </a:bodyPr>
            <a:lstStyle/>
            <a:p>
              <a:pPr marL="36830" marR="5080" indent="-24765">
                <a:lnSpc>
                  <a:spcPct val="100000"/>
                </a:lnSpc>
              </a:pPr>
              <a:r>
                <a:rPr sz="1500" spc="20" dirty="0">
                  <a:solidFill>
                    <a:srgbClr val="008000"/>
                  </a:solidFill>
                  <a:latin typeface="Arial"/>
                  <a:cs typeface="Arial"/>
                </a:rPr>
                <a:t>S</a:t>
              </a:r>
              <a:r>
                <a:rPr sz="1500" spc="15" dirty="0">
                  <a:solidFill>
                    <a:srgbClr val="008000"/>
                  </a:solidFill>
                  <a:latin typeface="Arial"/>
                  <a:cs typeface="Arial"/>
                </a:rPr>
                <a:t>ource</a:t>
              </a:r>
              <a:r>
                <a:rPr sz="1500" dirty="0">
                  <a:solidFill>
                    <a:srgbClr val="008000"/>
                  </a:solidFill>
                  <a:latin typeface="Arial"/>
                  <a:cs typeface="Arial"/>
                </a:rPr>
                <a:t>:</a:t>
              </a:r>
              <a:r>
                <a:rPr lang="en-US" sz="1500" dirty="0">
                  <a:solidFill>
                    <a:srgbClr val="008000"/>
                  </a:solidFill>
                  <a:latin typeface="Arial"/>
                  <a:cs typeface="Arial"/>
                </a:rPr>
                <a:t> </a:t>
              </a:r>
              <a:r>
                <a:rPr sz="1500" spc="15" dirty="0">
                  <a:solidFill>
                    <a:srgbClr val="008000"/>
                  </a:solidFill>
                  <a:latin typeface="Arial"/>
                  <a:cs typeface="Arial"/>
                </a:rPr>
                <a:t>Jensen</a:t>
              </a:r>
              <a:endParaRPr sz="1500" dirty="0">
                <a:latin typeface="Arial"/>
                <a:cs typeface="Arial"/>
              </a:endParaRPr>
            </a:p>
          </p:txBody>
        </p:sp>
      </p:grpSp>
      <p:grpSp>
        <p:nvGrpSpPr>
          <p:cNvPr id="17" name="Group 16">
            <a:extLst>
              <a:ext uri="{FF2B5EF4-FFF2-40B4-BE49-F238E27FC236}">
                <a16:creationId xmlns:a16="http://schemas.microsoft.com/office/drawing/2014/main" id="{9AD9EFFB-6111-E029-9545-2D1B8EA8C6BA}"/>
              </a:ext>
            </a:extLst>
          </p:cNvPr>
          <p:cNvGrpSpPr/>
          <p:nvPr/>
        </p:nvGrpSpPr>
        <p:grpSpPr>
          <a:xfrm>
            <a:off x="5189673" y="1479363"/>
            <a:ext cx="3665973" cy="2644822"/>
            <a:chOff x="5189673" y="1479363"/>
            <a:chExt cx="3665973" cy="2644822"/>
          </a:xfrm>
        </p:grpSpPr>
        <p:sp>
          <p:nvSpPr>
            <p:cNvPr id="5" name="object 5"/>
            <p:cNvSpPr/>
            <p:nvPr/>
          </p:nvSpPr>
          <p:spPr>
            <a:xfrm>
              <a:off x="5189673" y="1479363"/>
              <a:ext cx="3381730" cy="2146020"/>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5261636" y="3726640"/>
              <a:ext cx="3237804" cy="397545"/>
            </a:xfrm>
            <a:prstGeom prst="rect">
              <a:avLst/>
            </a:prstGeom>
          </p:spPr>
          <p:txBody>
            <a:bodyPr vert="horz" wrap="square" lIns="0" tIns="0" rIns="0" bIns="0" rtlCol="0">
              <a:spAutoFit/>
            </a:bodyPr>
            <a:lstStyle/>
            <a:p>
              <a:pPr marL="12700" marR="5080" indent="54610">
                <a:lnSpc>
                  <a:spcPts val="3100"/>
                </a:lnSpc>
              </a:pPr>
              <a:r>
                <a:rPr sz="2600" spc="-5" dirty="0">
                  <a:solidFill>
                    <a:srgbClr val="FFFFFF"/>
                  </a:solidFill>
                  <a:latin typeface="Arial"/>
                  <a:cs typeface="Arial"/>
                </a:rPr>
                <a:t>Geomet</a:t>
              </a:r>
              <a:r>
                <a:rPr sz="2600" dirty="0">
                  <a:solidFill>
                    <a:srgbClr val="FFFFFF"/>
                  </a:solidFill>
                  <a:latin typeface="Arial"/>
                  <a:cs typeface="Arial"/>
                </a:rPr>
                <a:t>ry</a:t>
              </a:r>
              <a:r>
                <a:rPr sz="2600" spc="-5" dirty="0">
                  <a:solidFill>
                    <a:srgbClr val="FFFFFF"/>
                  </a:solidFill>
                  <a:latin typeface="Arial"/>
                  <a:cs typeface="Arial"/>
                </a:rPr>
                <a:t>(Modeling</a:t>
              </a:r>
              <a:r>
                <a:rPr sz="2600" dirty="0">
                  <a:solidFill>
                    <a:srgbClr val="FFFFFF"/>
                  </a:solidFill>
                  <a:latin typeface="Arial"/>
                  <a:cs typeface="Arial"/>
                </a:rPr>
                <a:t>)</a:t>
              </a:r>
              <a:endParaRPr sz="2600" dirty="0">
                <a:latin typeface="Arial"/>
                <a:cs typeface="Arial"/>
              </a:endParaRPr>
            </a:p>
          </p:txBody>
        </p:sp>
        <p:sp>
          <p:nvSpPr>
            <p:cNvPr id="13" name="object 13"/>
            <p:cNvSpPr txBox="1"/>
            <p:nvPr/>
          </p:nvSpPr>
          <p:spPr>
            <a:xfrm>
              <a:off x="8639111" y="1637973"/>
              <a:ext cx="216535" cy="1828800"/>
            </a:xfrm>
            <a:prstGeom prst="rect">
              <a:avLst/>
            </a:prstGeom>
          </p:spPr>
          <p:txBody>
            <a:bodyPr vert="vert270" wrap="square" lIns="0" tIns="0" rIns="0" bIns="0" rtlCol="0">
              <a:spAutoFit/>
            </a:bodyPr>
            <a:lstStyle/>
            <a:p>
              <a:pPr marL="12700">
                <a:lnSpc>
                  <a:spcPct val="100000"/>
                </a:lnSpc>
              </a:pPr>
              <a:r>
                <a:rPr sz="1500" spc="20" dirty="0">
                  <a:solidFill>
                    <a:srgbClr val="008000"/>
                  </a:solidFill>
                  <a:latin typeface="Arial"/>
                  <a:cs typeface="Arial"/>
                </a:rPr>
                <a:t>S</a:t>
              </a:r>
              <a:r>
                <a:rPr sz="1500" spc="15" dirty="0">
                  <a:solidFill>
                    <a:srgbClr val="008000"/>
                  </a:solidFill>
                  <a:latin typeface="Arial"/>
                  <a:cs typeface="Arial"/>
                </a:rPr>
                <a:t>ource</a:t>
              </a:r>
              <a:r>
                <a:rPr sz="1500" dirty="0">
                  <a:solidFill>
                    <a:srgbClr val="008000"/>
                  </a:solidFill>
                  <a:latin typeface="Arial"/>
                  <a:cs typeface="Arial"/>
                </a:rPr>
                <a:t>:</a:t>
              </a:r>
              <a:r>
                <a:rPr sz="1500" spc="35" dirty="0">
                  <a:solidFill>
                    <a:srgbClr val="008000"/>
                  </a:solidFill>
                  <a:latin typeface="Arial"/>
                  <a:cs typeface="Arial"/>
                </a:rPr>
                <a:t> </a:t>
              </a:r>
              <a:r>
                <a:rPr sz="1500" spc="20" dirty="0">
                  <a:solidFill>
                    <a:srgbClr val="008000"/>
                  </a:solidFill>
                  <a:latin typeface="Arial"/>
                  <a:cs typeface="Arial"/>
                </a:rPr>
                <a:t>B</a:t>
              </a:r>
              <a:r>
                <a:rPr sz="1500" spc="15" dirty="0">
                  <a:solidFill>
                    <a:srgbClr val="008000"/>
                  </a:solidFill>
                  <a:latin typeface="Arial"/>
                  <a:cs typeface="Arial"/>
                </a:rPr>
                <a:t>otsc</a:t>
              </a:r>
              <a:r>
                <a:rPr sz="1500" dirty="0">
                  <a:solidFill>
                    <a:srgbClr val="008000"/>
                  </a:solidFill>
                  <a:latin typeface="Arial"/>
                  <a:cs typeface="Arial"/>
                </a:rPr>
                <a:t>h</a:t>
              </a:r>
              <a:r>
                <a:rPr sz="1500" spc="40" dirty="0">
                  <a:solidFill>
                    <a:srgbClr val="008000"/>
                  </a:solidFill>
                  <a:latin typeface="Arial"/>
                  <a:cs typeface="Arial"/>
                </a:rPr>
                <a:t> </a:t>
              </a:r>
              <a:r>
                <a:rPr sz="1500" spc="15" dirty="0">
                  <a:solidFill>
                    <a:srgbClr val="008000"/>
                  </a:solidFill>
                  <a:latin typeface="Arial"/>
                  <a:cs typeface="Arial"/>
                </a:rPr>
                <a:t>e</a:t>
              </a:r>
              <a:r>
                <a:rPr sz="1500" dirty="0">
                  <a:solidFill>
                    <a:srgbClr val="008000"/>
                  </a:solidFill>
                  <a:latin typeface="Arial"/>
                  <a:cs typeface="Arial"/>
                </a:rPr>
                <a:t>t</a:t>
              </a:r>
              <a:r>
                <a:rPr sz="1500" spc="30" dirty="0">
                  <a:solidFill>
                    <a:srgbClr val="008000"/>
                  </a:solidFill>
                  <a:latin typeface="Arial"/>
                  <a:cs typeface="Arial"/>
                </a:rPr>
                <a:t> </a:t>
              </a:r>
              <a:r>
                <a:rPr sz="1500" spc="15" dirty="0">
                  <a:solidFill>
                    <a:srgbClr val="008000"/>
                  </a:solidFill>
                  <a:latin typeface="Arial"/>
                  <a:cs typeface="Arial"/>
                </a:rPr>
                <a:t>a</a:t>
              </a:r>
              <a:r>
                <a:rPr sz="1500" dirty="0">
                  <a:solidFill>
                    <a:srgbClr val="008000"/>
                  </a:solidFill>
                  <a:latin typeface="Arial"/>
                  <a:cs typeface="Arial"/>
                </a:rPr>
                <a:t>l.</a:t>
              </a:r>
              <a:endParaRPr sz="1500" dirty="0">
                <a:latin typeface="Arial"/>
                <a:cs typeface="Arial"/>
              </a:endParaRPr>
            </a:p>
          </p:txBody>
        </p:sp>
      </p:grpSp>
      <p:grpSp>
        <p:nvGrpSpPr>
          <p:cNvPr id="18" name="Group 17">
            <a:extLst>
              <a:ext uri="{FF2B5EF4-FFF2-40B4-BE49-F238E27FC236}">
                <a16:creationId xmlns:a16="http://schemas.microsoft.com/office/drawing/2014/main" id="{3F5B507D-4A2F-9547-D97B-9BE442E8A843}"/>
              </a:ext>
            </a:extLst>
          </p:cNvPr>
          <p:cNvGrpSpPr/>
          <p:nvPr/>
        </p:nvGrpSpPr>
        <p:grpSpPr>
          <a:xfrm>
            <a:off x="1576058" y="4572000"/>
            <a:ext cx="2452141" cy="3014675"/>
            <a:chOff x="1639595" y="4467318"/>
            <a:chExt cx="2452141" cy="3014675"/>
          </a:xfrm>
        </p:grpSpPr>
        <p:sp>
          <p:nvSpPr>
            <p:cNvPr id="8" name="object 8"/>
            <p:cNvSpPr/>
            <p:nvPr/>
          </p:nvSpPr>
          <p:spPr>
            <a:xfrm>
              <a:off x="1639595" y="4467318"/>
              <a:ext cx="1940261" cy="2571563"/>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1864553" y="7126393"/>
              <a:ext cx="1490345" cy="355600"/>
            </a:xfrm>
            <a:prstGeom prst="rect">
              <a:avLst/>
            </a:prstGeom>
          </p:spPr>
          <p:txBody>
            <a:bodyPr vert="horz" wrap="square" lIns="0" tIns="0" rIns="0" bIns="0" rtlCol="0">
              <a:spAutoFit/>
            </a:bodyPr>
            <a:lstStyle/>
            <a:p>
              <a:pPr marL="12700">
                <a:lnSpc>
                  <a:spcPct val="100000"/>
                </a:lnSpc>
              </a:pPr>
              <a:r>
                <a:rPr sz="2600" spc="-5" dirty="0">
                  <a:solidFill>
                    <a:srgbClr val="FFFFFF"/>
                  </a:solidFill>
                  <a:latin typeface="Arial"/>
                  <a:cs typeface="Arial"/>
                </a:rPr>
                <a:t>Animat</a:t>
              </a:r>
              <a:r>
                <a:rPr sz="2600" dirty="0">
                  <a:solidFill>
                    <a:srgbClr val="FFFFFF"/>
                  </a:solidFill>
                  <a:latin typeface="Arial"/>
                  <a:cs typeface="Arial"/>
                </a:rPr>
                <a:t>i</a:t>
              </a:r>
              <a:r>
                <a:rPr sz="2600" spc="-5" dirty="0">
                  <a:solidFill>
                    <a:srgbClr val="FFFFFF"/>
                  </a:solidFill>
                  <a:latin typeface="Arial"/>
                  <a:cs typeface="Arial"/>
                </a:rPr>
                <a:t>on</a:t>
              </a:r>
              <a:endParaRPr sz="2600">
                <a:latin typeface="Arial"/>
                <a:cs typeface="Arial"/>
              </a:endParaRPr>
            </a:p>
          </p:txBody>
        </p:sp>
        <p:sp>
          <p:nvSpPr>
            <p:cNvPr id="14" name="object 14"/>
            <p:cNvSpPr txBox="1"/>
            <p:nvPr/>
          </p:nvSpPr>
          <p:spPr>
            <a:xfrm>
              <a:off x="3646602" y="4928552"/>
              <a:ext cx="445134" cy="1649095"/>
            </a:xfrm>
            <a:prstGeom prst="rect">
              <a:avLst/>
            </a:prstGeom>
          </p:spPr>
          <p:txBody>
            <a:bodyPr vert="vert270" wrap="square" lIns="0" tIns="0" rIns="0" bIns="0" rtlCol="0">
              <a:spAutoFit/>
            </a:bodyPr>
            <a:lstStyle/>
            <a:p>
              <a:pPr marL="558165" marR="5080" indent="-546100">
                <a:lnSpc>
                  <a:spcPct val="100000"/>
                </a:lnSpc>
              </a:pPr>
              <a:r>
                <a:rPr sz="1500" spc="20" dirty="0">
                  <a:solidFill>
                    <a:srgbClr val="008000"/>
                  </a:solidFill>
                  <a:latin typeface="Arial"/>
                  <a:cs typeface="Arial"/>
                </a:rPr>
                <a:t>S</a:t>
              </a:r>
              <a:r>
                <a:rPr sz="1500" spc="15" dirty="0">
                  <a:solidFill>
                    <a:srgbClr val="008000"/>
                  </a:solidFill>
                  <a:latin typeface="Arial"/>
                  <a:cs typeface="Arial"/>
                </a:rPr>
                <a:t>ource</a:t>
              </a:r>
              <a:r>
                <a:rPr sz="1500" dirty="0">
                  <a:solidFill>
                    <a:srgbClr val="008000"/>
                  </a:solidFill>
                  <a:latin typeface="Arial"/>
                  <a:cs typeface="Arial"/>
                </a:rPr>
                <a:t>:</a:t>
              </a:r>
              <a:r>
                <a:rPr sz="1500" spc="30" dirty="0">
                  <a:solidFill>
                    <a:srgbClr val="008000"/>
                  </a:solidFill>
                  <a:latin typeface="Arial"/>
                  <a:cs typeface="Arial"/>
                </a:rPr>
                <a:t> </a:t>
              </a:r>
              <a:r>
                <a:rPr sz="1500" spc="20" dirty="0">
                  <a:solidFill>
                    <a:srgbClr val="008000"/>
                  </a:solidFill>
                  <a:latin typeface="Arial"/>
                  <a:cs typeface="Arial"/>
                </a:rPr>
                <a:t>B</a:t>
              </a:r>
              <a:r>
                <a:rPr sz="1500" spc="15" dirty="0">
                  <a:solidFill>
                    <a:srgbClr val="008000"/>
                  </a:solidFill>
                  <a:latin typeface="Arial"/>
                  <a:cs typeface="Arial"/>
                </a:rPr>
                <a:t>ara</a:t>
              </a:r>
              <a:r>
                <a:rPr sz="1500" spc="-15" dirty="0">
                  <a:solidFill>
                    <a:srgbClr val="008000"/>
                  </a:solidFill>
                  <a:latin typeface="Arial"/>
                  <a:cs typeface="Arial"/>
                </a:rPr>
                <a:t>f</a:t>
              </a:r>
              <a:r>
                <a:rPr sz="1500" dirty="0">
                  <a:solidFill>
                    <a:srgbClr val="008000"/>
                  </a:solidFill>
                  <a:latin typeface="Arial"/>
                  <a:cs typeface="Arial"/>
                </a:rPr>
                <a:t>f</a:t>
              </a:r>
              <a:r>
                <a:rPr sz="1500" spc="30" dirty="0">
                  <a:solidFill>
                    <a:srgbClr val="008000"/>
                  </a:solidFill>
                  <a:latin typeface="Arial"/>
                  <a:cs typeface="Arial"/>
                </a:rPr>
                <a:t> </a:t>
              </a:r>
              <a:r>
                <a:rPr sz="1500" spc="15" dirty="0">
                  <a:solidFill>
                    <a:srgbClr val="008000"/>
                  </a:solidFill>
                  <a:latin typeface="Arial"/>
                  <a:cs typeface="Arial"/>
                </a:rPr>
                <a:t>an</a:t>
              </a:r>
              <a:r>
                <a:rPr sz="1500" dirty="0">
                  <a:solidFill>
                    <a:srgbClr val="008000"/>
                  </a:solidFill>
                  <a:latin typeface="Arial"/>
                  <a:cs typeface="Arial"/>
                </a:rPr>
                <a:t>d </a:t>
              </a:r>
              <a:r>
                <a:rPr sz="1500" spc="35" dirty="0">
                  <a:solidFill>
                    <a:srgbClr val="008000"/>
                  </a:solidFill>
                  <a:latin typeface="Arial"/>
                  <a:cs typeface="Arial"/>
                </a:rPr>
                <a:t>W</a:t>
              </a:r>
              <a:r>
                <a:rPr sz="1500" dirty="0">
                  <a:solidFill>
                    <a:srgbClr val="008000"/>
                  </a:solidFill>
                  <a:latin typeface="Arial"/>
                  <a:cs typeface="Arial"/>
                </a:rPr>
                <a:t>i</a:t>
              </a:r>
              <a:r>
                <a:rPr sz="1500" spc="15" dirty="0">
                  <a:solidFill>
                    <a:srgbClr val="008000"/>
                  </a:solidFill>
                  <a:latin typeface="Arial"/>
                  <a:cs typeface="Arial"/>
                </a:rPr>
                <a:t>tk</a:t>
              </a:r>
              <a:r>
                <a:rPr sz="1500" dirty="0">
                  <a:solidFill>
                    <a:srgbClr val="008000"/>
                  </a:solidFill>
                  <a:latin typeface="Arial"/>
                  <a:cs typeface="Arial"/>
                </a:rPr>
                <a:t>in</a:t>
              </a:r>
              <a:endParaRPr sz="1500" dirty="0">
                <a:latin typeface="Arial"/>
                <a:cs typeface="Arial"/>
              </a:endParaRPr>
            </a:p>
          </p:txBody>
        </p:sp>
      </p:grpSp>
      <p:grpSp>
        <p:nvGrpSpPr>
          <p:cNvPr id="20" name="Group 19">
            <a:extLst>
              <a:ext uri="{FF2B5EF4-FFF2-40B4-BE49-F238E27FC236}">
                <a16:creationId xmlns:a16="http://schemas.microsoft.com/office/drawing/2014/main" id="{7FE4C96F-0A48-5388-8D7A-1353680A1658}"/>
              </a:ext>
            </a:extLst>
          </p:cNvPr>
          <p:cNvGrpSpPr/>
          <p:nvPr/>
        </p:nvGrpSpPr>
        <p:grpSpPr>
          <a:xfrm>
            <a:off x="5428113" y="4572000"/>
            <a:ext cx="3189093" cy="2764739"/>
            <a:chOff x="5425545" y="4572000"/>
            <a:chExt cx="3189093" cy="2764739"/>
          </a:xfrm>
        </p:grpSpPr>
        <p:sp>
          <p:nvSpPr>
            <p:cNvPr id="9" name="object 9"/>
            <p:cNvSpPr/>
            <p:nvPr/>
          </p:nvSpPr>
          <p:spPr>
            <a:xfrm>
              <a:off x="5425545" y="4572000"/>
              <a:ext cx="2899716" cy="2275665"/>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5544443" y="6981139"/>
              <a:ext cx="2661920" cy="355600"/>
            </a:xfrm>
            <a:prstGeom prst="rect">
              <a:avLst/>
            </a:prstGeom>
          </p:spPr>
          <p:txBody>
            <a:bodyPr vert="horz" wrap="square" lIns="0" tIns="0" rIns="0" bIns="0" rtlCol="0">
              <a:spAutoFit/>
            </a:bodyPr>
            <a:lstStyle/>
            <a:p>
              <a:pPr marL="12700">
                <a:lnSpc>
                  <a:spcPct val="100000"/>
                </a:lnSpc>
              </a:pPr>
              <a:r>
                <a:rPr sz="2600" spc="-20" dirty="0">
                  <a:solidFill>
                    <a:srgbClr val="FFFFFF"/>
                  </a:solidFill>
                  <a:latin typeface="Arial"/>
                  <a:cs typeface="Arial"/>
                </a:rPr>
                <a:t>Im</a:t>
              </a:r>
              <a:r>
                <a:rPr sz="2600" spc="-5" dirty="0">
                  <a:solidFill>
                    <a:srgbClr val="FFFFFF"/>
                  </a:solidFill>
                  <a:latin typeface="Arial"/>
                  <a:cs typeface="Arial"/>
                </a:rPr>
                <a:t>ag</a:t>
              </a:r>
              <a:r>
                <a:rPr sz="2600" dirty="0">
                  <a:solidFill>
                    <a:srgbClr val="FFFFFF"/>
                  </a:solidFill>
                  <a:latin typeface="Arial"/>
                  <a:cs typeface="Arial"/>
                </a:rPr>
                <a:t>e</a:t>
              </a:r>
              <a:r>
                <a:rPr sz="2600" spc="-10" dirty="0">
                  <a:solidFill>
                    <a:srgbClr val="FFFFFF"/>
                  </a:solidFill>
                  <a:latin typeface="Arial"/>
                  <a:cs typeface="Arial"/>
                </a:rPr>
                <a:t> </a:t>
              </a:r>
              <a:r>
                <a:rPr sz="2600" spc="-5" dirty="0">
                  <a:solidFill>
                    <a:srgbClr val="FFFFFF"/>
                  </a:solidFill>
                  <a:latin typeface="Arial"/>
                  <a:cs typeface="Arial"/>
                </a:rPr>
                <a:t>Process</a:t>
              </a:r>
              <a:r>
                <a:rPr sz="2600" dirty="0">
                  <a:solidFill>
                    <a:srgbClr val="FFFFFF"/>
                  </a:solidFill>
                  <a:latin typeface="Arial"/>
                  <a:cs typeface="Arial"/>
                </a:rPr>
                <a:t>i</a:t>
              </a:r>
              <a:r>
                <a:rPr sz="2600" spc="-5" dirty="0">
                  <a:solidFill>
                    <a:srgbClr val="FFFFFF"/>
                  </a:solidFill>
                  <a:latin typeface="Arial"/>
                  <a:cs typeface="Arial"/>
                </a:rPr>
                <a:t>n</a:t>
              </a:r>
              <a:r>
                <a:rPr sz="2600" dirty="0">
                  <a:solidFill>
                    <a:srgbClr val="FFFFFF"/>
                  </a:solidFill>
                  <a:latin typeface="Arial"/>
                  <a:cs typeface="Arial"/>
                </a:rPr>
                <a:t>g</a:t>
              </a:r>
              <a:endParaRPr sz="2600" dirty="0">
                <a:latin typeface="Arial"/>
                <a:cs typeface="Arial"/>
              </a:endParaRPr>
            </a:p>
          </p:txBody>
        </p:sp>
        <p:sp>
          <p:nvSpPr>
            <p:cNvPr id="15" name="object 15"/>
            <p:cNvSpPr txBox="1"/>
            <p:nvPr/>
          </p:nvSpPr>
          <p:spPr>
            <a:xfrm>
              <a:off x="8398103" y="5014825"/>
              <a:ext cx="216535" cy="1390015"/>
            </a:xfrm>
            <a:prstGeom prst="rect">
              <a:avLst/>
            </a:prstGeom>
          </p:spPr>
          <p:txBody>
            <a:bodyPr vert="vert270" wrap="square" lIns="0" tIns="0" rIns="0" bIns="0" rtlCol="0">
              <a:spAutoFit/>
            </a:bodyPr>
            <a:lstStyle/>
            <a:p>
              <a:pPr marL="12700">
                <a:lnSpc>
                  <a:spcPct val="100000"/>
                </a:lnSpc>
              </a:pPr>
              <a:r>
                <a:rPr sz="1500" spc="20" dirty="0">
                  <a:solidFill>
                    <a:srgbClr val="008000"/>
                  </a:solidFill>
                  <a:latin typeface="Arial"/>
                  <a:cs typeface="Arial"/>
                </a:rPr>
                <a:t>S</a:t>
              </a:r>
              <a:r>
                <a:rPr sz="1500" spc="15" dirty="0">
                  <a:solidFill>
                    <a:srgbClr val="008000"/>
                  </a:solidFill>
                  <a:latin typeface="Arial"/>
                  <a:cs typeface="Arial"/>
                </a:rPr>
                <a:t>ource</a:t>
              </a:r>
              <a:r>
                <a:rPr sz="1500" dirty="0">
                  <a:solidFill>
                    <a:srgbClr val="008000"/>
                  </a:solidFill>
                  <a:latin typeface="Arial"/>
                  <a:cs typeface="Arial"/>
                </a:rPr>
                <a:t>:</a:t>
              </a:r>
              <a:r>
                <a:rPr sz="1500" spc="30" dirty="0">
                  <a:solidFill>
                    <a:srgbClr val="008000"/>
                  </a:solidFill>
                  <a:latin typeface="Arial"/>
                  <a:cs typeface="Arial"/>
                </a:rPr>
                <a:t> </a:t>
              </a:r>
              <a:r>
                <a:rPr sz="1500" spc="20" dirty="0">
                  <a:solidFill>
                    <a:srgbClr val="008000"/>
                  </a:solidFill>
                  <a:latin typeface="Arial"/>
                  <a:cs typeface="Arial"/>
                </a:rPr>
                <a:t>D</a:t>
              </a:r>
              <a:r>
                <a:rPr sz="1500" spc="15" dirty="0">
                  <a:solidFill>
                    <a:srgbClr val="008000"/>
                  </a:solidFill>
                  <a:latin typeface="Arial"/>
                  <a:cs typeface="Arial"/>
                </a:rPr>
                <a:t>uran</a:t>
              </a:r>
              <a:r>
                <a:rPr sz="1500" dirty="0">
                  <a:solidFill>
                    <a:srgbClr val="008000"/>
                  </a:solidFill>
                  <a:latin typeface="Arial"/>
                  <a:cs typeface="Arial"/>
                </a:rPr>
                <a:t>d</a:t>
              </a:r>
              <a:endParaRPr sz="1500" dirty="0">
                <a:latin typeface="Arial"/>
                <a:cs typeface="Arial"/>
              </a:endParaRPr>
            </a:p>
          </p:txBody>
        </p:sp>
      </p:grpSp>
      <p:sp>
        <p:nvSpPr>
          <p:cNvPr id="16" name="object 16"/>
          <p:cNvSpPr txBox="1"/>
          <p:nvPr/>
        </p:nvSpPr>
        <p:spPr>
          <a:xfrm>
            <a:off x="8597803" y="7051000"/>
            <a:ext cx="179070" cy="184666"/>
          </a:xfrm>
          <a:prstGeom prst="rect">
            <a:avLst/>
          </a:prstGeom>
        </p:spPr>
        <p:txBody>
          <a:bodyPr vert="horz" wrap="square" lIns="0" tIns="0" rIns="0" bIns="0" rtlCol="0">
            <a:spAutoFit/>
          </a:bodyPr>
          <a:lstStyle/>
          <a:p>
            <a:pPr marL="12700">
              <a:lnSpc>
                <a:spcPct val="100000"/>
              </a:lnSpc>
            </a:pPr>
            <a:r>
              <a:rPr lang="en-US" sz="1200" spc="-65" dirty="0">
                <a:solidFill>
                  <a:srgbClr val="FFFFFF"/>
                </a:solidFill>
                <a:latin typeface="Arial"/>
                <a:cs typeface="Arial"/>
              </a:rPr>
              <a:t>8</a:t>
            </a:r>
            <a:endParaRPr sz="12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8610005" y="6807160"/>
            <a:ext cx="202565" cy="184666"/>
          </a:xfrm>
          <a:prstGeom prst="rect">
            <a:avLst/>
          </a:prstGeom>
        </p:spPr>
        <p:txBody>
          <a:bodyPr vert="horz" wrap="square" lIns="0" tIns="0" rIns="0" bIns="0" rtlCol="0">
            <a:spAutoFit/>
          </a:bodyPr>
          <a:lstStyle/>
          <a:p>
            <a:pPr marL="12700">
              <a:lnSpc>
                <a:spcPct val="100000"/>
              </a:lnSpc>
            </a:pPr>
            <a:r>
              <a:rPr lang="en-US" sz="1200" spc="25" dirty="0">
                <a:solidFill>
                  <a:srgbClr val="FFFFFF"/>
                </a:solidFill>
                <a:latin typeface="Arial"/>
                <a:cs typeface="Arial"/>
              </a:rPr>
              <a:t>9</a:t>
            </a:r>
            <a:endParaRPr sz="12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66691" rIns="0" bIns="0" rtlCol="0">
            <a:spAutoFit/>
          </a:bodyPr>
          <a:lstStyle/>
          <a:p>
            <a:pPr marL="12700">
              <a:lnSpc>
                <a:spcPct val="100000"/>
              </a:lnSpc>
            </a:pPr>
            <a:r>
              <a:rPr spc="-30" dirty="0"/>
              <a:t>Co</a:t>
            </a:r>
            <a:r>
              <a:rPr spc="-35" dirty="0"/>
              <a:t>m</a:t>
            </a:r>
            <a:r>
              <a:rPr spc="-30" dirty="0"/>
              <a:t>pu</a:t>
            </a:r>
            <a:r>
              <a:rPr spc="-25" dirty="0"/>
              <a:t>t</a:t>
            </a:r>
            <a:r>
              <a:rPr spc="-30" dirty="0"/>
              <a:t>e</a:t>
            </a:r>
            <a:r>
              <a:rPr dirty="0"/>
              <a:t>r</a:t>
            </a:r>
            <a:r>
              <a:rPr spc="-25" dirty="0"/>
              <a:t> </a:t>
            </a:r>
            <a:r>
              <a:rPr spc="-65" dirty="0"/>
              <a:t>G</a:t>
            </a:r>
            <a:r>
              <a:rPr spc="-30" dirty="0"/>
              <a:t>raph</a:t>
            </a:r>
            <a:r>
              <a:rPr spc="-10" dirty="0"/>
              <a:t>i</a:t>
            </a:r>
            <a:r>
              <a:rPr spc="-20" dirty="0"/>
              <a:t>c</a:t>
            </a:r>
            <a:r>
              <a:rPr dirty="0"/>
              <a:t>s</a:t>
            </a:r>
            <a:r>
              <a:rPr spc="-35" dirty="0"/>
              <a:t> G</a:t>
            </a:r>
            <a:r>
              <a:rPr spc="-30" dirty="0"/>
              <a:t>oa</a:t>
            </a:r>
            <a:r>
              <a:rPr spc="-10" dirty="0"/>
              <a:t>l</a:t>
            </a:r>
            <a:r>
              <a:rPr dirty="0"/>
              <a:t>s</a:t>
            </a:r>
            <a:r>
              <a:rPr spc="-35" dirty="0"/>
              <a:t> </a:t>
            </a:r>
            <a:r>
              <a:rPr spc="-10" dirty="0"/>
              <a:t>I</a:t>
            </a:r>
          </a:p>
        </p:txBody>
      </p:sp>
      <p:sp>
        <p:nvSpPr>
          <p:cNvPr id="4" name="object 4"/>
          <p:cNvSpPr txBox="1"/>
          <p:nvPr/>
        </p:nvSpPr>
        <p:spPr>
          <a:xfrm>
            <a:off x="1215046" y="2760511"/>
            <a:ext cx="7449820" cy="1438855"/>
          </a:xfrm>
          <a:prstGeom prst="rect">
            <a:avLst/>
          </a:prstGeom>
        </p:spPr>
        <p:txBody>
          <a:bodyPr vert="horz" wrap="square" lIns="0" tIns="0" rIns="0" bIns="0" rtlCol="0">
            <a:spAutoFit/>
          </a:bodyPr>
          <a:lstStyle/>
          <a:p>
            <a:pPr marL="415290" indent="-402590">
              <a:lnSpc>
                <a:spcPct val="100000"/>
              </a:lnSpc>
              <a:buClr>
                <a:srgbClr val="FFFFFF"/>
              </a:buClr>
              <a:buFont typeface="Arial"/>
              <a:buChar char="•"/>
              <a:tabLst>
                <a:tab pos="415925" algn="l"/>
              </a:tabLst>
            </a:pPr>
            <a:r>
              <a:rPr sz="2700" spc="-15" dirty="0">
                <a:solidFill>
                  <a:srgbClr val="FFFFFF"/>
                </a:solidFill>
                <a:latin typeface="Arial"/>
                <a:cs typeface="Arial"/>
              </a:rPr>
              <a:t>S</a:t>
            </a:r>
            <a:r>
              <a:rPr sz="2700" spc="-10" dirty="0">
                <a:solidFill>
                  <a:srgbClr val="FFFFFF"/>
                </a:solidFill>
                <a:latin typeface="Arial"/>
                <a:cs typeface="Arial"/>
              </a:rPr>
              <a:t>y</a:t>
            </a:r>
            <a:r>
              <a:rPr sz="2700" spc="-5" dirty="0">
                <a:solidFill>
                  <a:srgbClr val="FFFFFF"/>
                </a:solidFill>
                <a:latin typeface="Arial"/>
                <a:cs typeface="Arial"/>
              </a:rPr>
              <a:t>n</a:t>
            </a:r>
            <a:r>
              <a:rPr sz="2700" spc="-20" dirty="0">
                <a:solidFill>
                  <a:srgbClr val="FFFFFF"/>
                </a:solidFill>
                <a:latin typeface="Arial"/>
                <a:cs typeface="Arial"/>
              </a:rPr>
              <a:t>t</a:t>
            </a:r>
            <a:r>
              <a:rPr sz="2700" spc="-5" dirty="0">
                <a:solidFill>
                  <a:srgbClr val="FFFFFF"/>
                </a:solidFill>
                <a:latin typeface="Arial"/>
                <a:cs typeface="Arial"/>
              </a:rPr>
              <a:t>he</a:t>
            </a:r>
            <a:r>
              <a:rPr sz="2700" spc="-20" dirty="0">
                <a:solidFill>
                  <a:srgbClr val="FFFFFF"/>
                </a:solidFill>
                <a:latin typeface="Arial"/>
                <a:cs typeface="Arial"/>
              </a:rPr>
              <a:t>t</a:t>
            </a:r>
            <a:r>
              <a:rPr sz="2700" dirty="0">
                <a:solidFill>
                  <a:srgbClr val="FFFFFF"/>
                </a:solidFill>
                <a:latin typeface="Arial"/>
                <a:cs typeface="Arial"/>
              </a:rPr>
              <a:t>ic</a:t>
            </a:r>
            <a:r>
              <a:rPr sz="2700" spc="-10" dirty="0">
                <a:solidFill>
                  <a:srgbClr val="FFFFFF"/>
                </a:solidFill>
                <a:latin typeface="Arial"/>
                <a:cs typeface="Arial"/>
              </a:rPr>
              <a:t> </a:t>
            </a:r>
            <a:r>
              <a:rPr sz="2700" dirty="0">
                <a:solidFill>
                  <a:srgbClr val="FFFFFF"/>
                </a:solidFill>
                <a:latin typeface="Arial"/>
                <a:cs typeface="Arial"/>
              </a:rPr>
              <a:t>i</a:t>
            </a:r>
            <a:r>
              <a:rPr sz="2700" spc="-5" dirty="0">
                <a:solidFill>
                  <a:srgbClr val="FFFFFF"/>
                </a:solidFill>
                <a:latin typeface="Arial"/>
                <a:cs typeface="Arial"/>
              </a:rPr>
              <a:t>m</a:t>
            </a:r>
            <a:r>
              <a:rPr sz="2700" dirty="0">
                <a:solidFill>
                  <a:srgbClr val="FFFFFF"/>
                </a:solidFill>
                <a:latin typeface="Arial"/>
                <a:cs typeface="Arial"/>
              </a:rPr>
              <a:t>ages</a:t>
            </a:r>
            <a:r>
              <a:rPr sz="2700" spc="-15" dirty="0">
                <a:solidFill>
                  <a:srgbClr val="FFFFFF"/>
                </a:solidFill>
                <a:latin typeface="Arial"/>
                <a:cs typeface="Arial"/>
              </a:rPr>
              <a:t> </a:t>
            </a:r>
            <a:r>
              <a:rPr sz="2700" dirty="0">
                <a:solidFill>
                  <a:srgbClr val="FFFFFF"/>
                </a:solidFill>
                <a:latin typeface="Arial"/>
                <a:cs typeface="Arial"/>
              </a:rPr>
              <a:t>indi</a:t>
            </a:r>
            <a:r>
              <a:rPr sz="2700" spc="-5" dirty="0">
                <a:solidFill>
                  <a:srgbClr val="FFFFFF"/>
                </a:solidFill>
                <a:latin typeface="Arial"/>
                <a:cs typeface="Arial"/>
              </a:rPr>
              <a:t>s</a:t>
            </a:r>
            <a:r>
              <a:rPr sz="2700" spc="-20" dirty="0">
                <a:solidFill>
                  <a:srgbClr val="FFFFFF"/>
                </a:solidFill>
                <a:latin typeface="Arial"/>
                <a:cs typeface="Arial"/>
              </a:rPr>
              <a:t>t</a:t>
            </a:r>
            <a:r>
              <a:rPr sz="2700" dirty="0">
                <a:solidFill>
                  <a:srgbClr val="FFFFFF"/>
                </a:solidFill>
                <a:latin typeface="Arial"/>
                <a:cs typeface="Arial"/>
              </a:rPr>
              <a:t>ingui</a:t>
            </a:r>
            <a:r>
              <a:rPr sz="2700" spc="-5" dirty="0">
                <a:solidFill>
                  <a:srgbClr val="FFFFFF"/>
                </a:solidFill>
                <a:latin typeface="Arial"/>
                <a:cs typeface="Arial"/>
              </a:rPr>
              <a:t>s</a:t>
            </a:r>
            <a:r>
              <a:rPr sz="2700" dirty="0">
                <a:solidFill>
                  <a:srgbClr val="FFFFFF"/>
                </a:solidFill>
                <a:latin typeface="Arial"/>
                <a:cs typeface="Arial"/>
              </a:rPr>
              <a:t>hable</a:t>
            </a:r>
            <a:r>
              <a:rPr sz="2700" spc="-15" dirty="0">
                <a:solidFill>
                  <a:srgbClr val="FFFFFF"/>
                </a:solidFill>
                <a:latin typeface="Arial"/>
                <a:cs typeface="Arial"/>
              </a:rPr>
              <a:t> </a:t>
            </a:r>
            <a:r>
              <a:rPr sz="2700" spc="-20" dirty="0">
                <a:solidFill>
                  <a:srgbClr val="FFFFFF"/>
                </a:solidFill>
                <a:latin typeface="Arial"/>
                <a:cs typeface="Arial"/>
              </a:rPr>
              <a:t>f</a:t>
            </a:r>
            <a:r>
              <a:rPr sz="2700" spc="-10" dirty="0">
                <a:solidFill>
                  <a:srgbClr val="FFFFFF"/>
                </a:solidFill>
                <a:latin typeface="Arial"/>
                <a:cs typeface="Arial"/>
              </a:rPr>
              <a:t>r</a:t>
            </a:r>
            <a:r>
              <a:rPr sz="2700" spc="-5" dirty="0">
                <a:solidFill>
                  <a:srgbClr val="FFFFFF"/>
                </a:solidFill>
                <a:latin typeface="Arial"/>
                <a:cs typeface="Arial"/>
              </a:rPr>
              <a:t>o</a:t>
            </a:r>
            <a:r>
              <a:rPr sz="2700" dirty="0">
                <a:solidFill>
                  <a:srgbClr val="FFFFFF"/>
                </a:solidFill>
                <a:latin typeface="Arial"/>
                <a:cs typeface="Arial"/>
              </a:rPr>
              <a:t>m</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a:t>
            </a:r>
            <a:r>
              <a:rPr sz="2700" dirty="0">
                <a:solidFill>
                  <a:srgbClr val="FFFFFF"/>
                </a:solidFill>
                <a:latin typeface="Arial"/>
                <a:cs typeface="Arial"/>
              </a:rPr>
              <a:t>li</a:t>
            </a:r>
            <a:r>
              <a:rPr sz="2700" spc="-10" dirty="0">
                <a:solidFill>
                  <a:srgbClr val="FFFFFF"/>
                </a:solidFill>
                <a:latin typeface="Arial"/>
                <a:cs typeface="Arial"/>
              </a:rPr>
              <a:t>t</a:t>
            </a:r>
            <a:r>
              <a:rPr sz="2700" dirty="0">
                <a:solidFill>
                  <a:srgbClr val="FFFFFF"/>
                </a:solidFill>
                <a:latin typeface="Arial"/>
                <a:cs typeface="Arial"/>
              </a:rPr>
              <a:t>y</a:t>
            </a:r>
            <a:endParaRPr lang="en-US" sz="2700" dirty="0">
              <a:solidFill>
                <a:srgbClr val="FFFFFF"/>
              </a:solidFill>
              <a:latin typeface="Arial"/>
              <a:cs typeface="Arial"/>
            </a:endParaRPr>
          </a:p>
          <a:p>
            <a:pPr marL="415290" indent="-402590">
              <a:lnSpc>
                <a:spcPct val="100000"/>
              </a:lnSpc>
              <a:buClr>
                <a:srgbClr val="FFFFFF"/>
              </a:buClr>
              <a:buFont typeface="Arial"/>
              <a:buChar char="•"/>
              <a:tabLst>
                <a:tab pos="415925" algn="l"/>
              </a:tabLst>
            </a:pPr>
            <a:endParaRPr sz="2700" dirty="0">
              <a:latin typeface="Arial"/>
              <a:cs typeface="Arial"/>
            </a:endParaRPr>
          </a:p>
          <a:p>
            <a:pPr marL="415290" indent="-402590">
              <a:lnSpc>
                <a:spcPct val="100000"/>
              </a:lnSpc>
              <a:spcBef>
                <a:spcPts val="1465"/>
              </a:spcBef>
              <a:buClr>
                <a:srgbClr val="FFFFFF"/>
              </a:buClr>
              <a:buFont typeface="Arial"/>
              <a:buChar char="•"/>
              <a:tabLst>
                <a:tab pos="415925" algn="l"/>
              </a:tabLst>
            </a:pPr>
            <a:r>
              <a:rPr sz="2700" spc="-15" dirty="0">
                <a:solidFill>
                  <a:srgbClr val="FFFFFF"/>
                </a:solidFill>
                <a:latin typeface="Arial"/>
                <a:cs typeface="Arial"/>
              </a:rPr>
              <a:t>P</a:t>
            </a:r>
            <a:r>
              <a:rPr sz="2700" dirty="0">
                <a:solidFill>
                  <a:srgbClr val="FFFFFF"/>
                </a:solidFill>
                <a:latin typeface="Arial"/>
                <a:cs typeface="Arial"/>
              </a:rPr>
              <a:t>r</a:t>
            </a:r>
            <a:r>
              <a:rPr sz="2700" spc="-5" dirty="0">
                <a:solidFill>
                  <a:srgbClr val="FFFFFF"/>
                </a:solidFill>
                <a:latin typeface="Arial"/>
                <a:cs typeface="Arial"/>
              </a:rPr>
              <a:t>a</a:t>
            </a:r>
            <a:r>
              <a:rPr sz="2700" spc="-10" dirty="0">
                <a:solidFill>
                  <a:srgbClr val="FFFFFF"/>
                </a:solidFill>
                <a:latin typeface="Arial"/>
                <a:cs typeface="Arial"/>
              </a:rPr>
              <a:t>c</a:t>
            </a:r>
            <a:r>
              <a:rPr sz="2700" spc="-20" dirty="0">
                <a:solidFill>
                  <a:srgbClr val="FFFFFF"/>
                </a:solidFill>
                <a:latin typeface="Arial"/>
                <a:cs typeface="Arial"/>
              </a:rPr>
              <a:t>t</a:t>
            </a:r>
            <a:r>
              <a:rPr sz="2700" dirty="0">
                <a:solidFill>
                  <a:srgbClr val="FFFFFF"/>
                </a:solidFill>
                <a:latin typeface="Arial"/>
                <a:cs typeface="Arial"/>
              </a:rPr>
              <a:t>i</a:t>
            </a:r>
            <a:r>
              <a:rPr sz="2700" spc="-10" dirty="0">
                <a:solidFill>
                  <a:srgbClr val="FFFFFF"/>
                </a:solidFill>
                <a:latin typeface="Arial"/>
                <a:cs typeface="Arial"/>
              </a:rPr>
              <a:t>c</a:t>
            </a:r>
            <a:r>
              <a:rPr sz="2700" spc="-5" dirty="0">
                <a:solidFill>
                  <a:srgbClr val="FFFFFF"/>
                </a:solidFill>
                <a:latin typeface="Arial"/>
                <a:cs typeface="Arial"/>
              </a:rPr>
              <a:t>a</a:t>
            </a:r>
            <a:r>
              <a:rPr sz="2700" dirty="0">
                <a:solidFill>
                  <a:srgbClr val="FFFFFF"/>
                </a:solidFill>
                <a:latin typeface="Arial"/>
                <a:cs typeface="Arial"/>
              </a:rPr>
              <a:t>l</a:t>
            </a:r>
            <a:r>
              <a:rPr sz="2700" spc="-10" dirty="0">
                <a:solidFill>
                  <a:srgbClr val="FFFFFF"/>
                </a:solidFill>
                <a:latin typeface="Arial"/>
                <a:cs typeface="Arial"/>
              </a:rPr>
              <a:t>,</a:t>
            </a:r>
            <a:r>
              <a:rPr sz="2700" spc="-15" dirty="0">
                <a:solidFill>
                  <a:srgbClr val="FFFFFF"/>
                </a:solidFill>
                <a:latin typeface="Arial"/>
                <a:cs typeface="Arial"/>
              </a:rPr>
              <a:t> </a:t>
            </a:r>
            <a:r>
              <a:rPr sz="2700" spc="-5" dirty="0">
                <a:solidFill>
                  <a:srgbClr val="FFFFFF"/>
                </a:solidFill>
                <a:latin typeface="Arial"/>
                <a:cs typeface="Arial"/>
              </a:rPr>
              <a:t>sc</a:t>
            </a:r>
            <a:r>
              <a:rPr sz="2700" dirty="0">
                <a:solidFill>
                  <a:srgbClr val="FFFFFF"/>
                </a:solidFill>
                <a:latin typeface="Arial"/>
                <a:cs typeface="Arial"/>
              </a:rPr>
              <a:t>ien</a:t>
            </a:r>
            <a:r>
              <a:rPr sz="2700" spc="-5"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f</a:t>
            </a:r>
            <a:r>
              <a:rPr sz="2700" dirty="0">
                <a:solidFill>
                  <a:srgbClr val="FFFFFF"/>
                </a:solidFill>
                <a:latin typeface="Arial"/>
                <a:cs typeface="Arial"/>
              </a:rPr>
              <a:t>i</a:t>
            </a:r>
            <a:r>
              <a:rPr sz="2700" spc="-5" dirty="0">
                <a:solidFill>
                  <a:srgbClr val="FFFFFF"/>
                </a:solidFill>
                <a:latin typeface="Arial"/>
                <a:cs typeface="Arial"/>
              </a:rPr>
              <a:t>c</a:t>
            </a:r>
            <a:r>
              <a:rPr sz="2700" dirty="0">
                <a:solidFill>
                  <a:srgbClr val="FFFFFF"/>
                </a:solidFill>
                <a:latin typeface="Arial"/>
                <a:cs typeface="Arial"/>
              </a:rPr>
              <a:t>ally</a:t>
            </a:r>
            <a:r>
              <a:rPr sz="2700" spc="-15" dirty="0">
                <a:solidFill>
                  <a:srgbClr val="FFFFFF"/>
                </a:solidFill>
                <a:latin typeface="Arial"/>
                <a:cs typeface="Arial"/>
              </a:rPr>
              <a:t> </a:t>
            </a:r>
            <a:r>
              <a:rPr sz="2700" spc="-5" dirty="0">
                <a:solidFill>
                  <a:srgbClr val="FFFFFF"/>
                </a:solidFill>
                <a:latin typeface="Arial"/>
                <a:cs typeface="Arial"/>
              </a:rPr>
              <a:t>s</a:t>
            </a:r>
            <a:r>
              <a:rPr sz="2700" dirty="0">
                <a:solidFill>
                  <a:srgbClr val="FFFFFF"/>
                </a:solidFill>
                <a:latin typeface="Arial"/>
                <a:cs typeface="Arial"/>
              </a:rPr>
              <a:t>ound</a:t>
            </a:r>
            <a:r>
              <a:rPr sz="2700" spc="-10" dirty="0">
                <a:solidFill>
                  <a:srgbClr val="FFFFFF"/>
                </a:solidFill>
                <a:latin typeface="Arial"/>
                <a:cs typeface="Arial"/>
              </a:rPr>
              <a:t>,</a:t>
            </a:r>
            <a:r>
              <a:rPr sz="2700" spc="-15" dirty="0">
                <a:solidFill>
                  <a:srgbClr val="FFFFFF"/>
                </a:solidFill>
                <a:latin typeface="Arial"/>
                <a:cs typeface="Arial"/>
              </a:rPr>
              <a:t> </a:t>
            </a:r>
            <a:r>
              <a:rPr sz="2700" dirty="0">
                <a:solidFill>
                  <a:srgbClr val="FFFFFF"/>
                </a:solidFill>
                <a:latin typeface="Arial"/>
                <a:cs typeface="Arial"/>
              </a:rPr>
              <a:t>in</a:t>
            </a:r>
            <a:r>
              <a:rPr sz="2700" spc="-10" dirty="0">
                <a:solidFill>
                  <a:srgbClr val="FFFFFF"/>
                </a:solidFill>
                <a:latin typeface="Arial"/>
                <a:cs typeface="Arial"/>
              </a:rPr>
              <a:t> </a:t>
            </a:r>
            <a:r>
              <a:rPr sz="2700" dirty="0">
                <a:solidFill>
                  <a:srgbClr val="FFFFFF"/>
                </a:solidFill>
                <a:latin typeface="Arial"/>
                <a:cs typeface="Arial"/>
              </a:rPr>
              <a:t>r</a:t>
            </a:r>
            <a:r>
              <a:rPr sz="2700" spc="-5" dirty="0">
                <a:solidFill>
                  <a:srgbClr val="FFFFFF"/>
                </a:solidFill>
                <a:latin typeface="Arial"/>
                <a:cs typeface="Arial"/>
              </a:rPr>
              <a:t>ea</a:t>
            </a:r>
            <a:r>
              <a:rPr sz="2700" dirty="0">
                <a:solidFill>
                  <a:srgbClr val="FFFFFF"/>
                </a:solidFill>
                <a:latin typeface="Arial"/>
                <a:cs typeface="Arial"/>
              </a:rPr>
              <a:t>l</a:t>
            </a:r>
            <a:r>
              <a:rPr sz="2700" spc="-5" dirty="0">
                <a:solidFill>
                  <a:srgbClr val="FFFFFF"/>
                </a:solidFill>
                <a:latin typeface="Arial"/>
                <a:cs typeface="Arial"/>
              </a:rPr>
              <a:t> </a:t>
            </a:r>
            <a:r>
              <a:rPr sz="2700" spc="-10" dirty="0">
                <a:solidFill>
                  <a:srgbClr val="FFFFFF"/>
                </a:solidFill>
                <a:latin typeface="Arial"/>
                <a:cs typeface="Arial"/>
              </a:rPr>
              <a:t>t</a:t>
            </a:r>
            <a:r>
              <a:rPr sz="2700" dirty="0">
                <a:solidFill>
                  <a:srgbClr val="FFFFFF"/>
                </a:solidFill>
                <a:latin typeface="Arial"/>
                <a:cs typeface="Arial"/>
              </a:rPr>
              <a:t>i</a:t>
            </a:r>
            <a:r>
              <a:rPr sz="2700" spc="-5" dirty="0">
                <a:solidFill>
                  <a:srgbClr val="FFFFFF"/>
                </a:solidFill>
                <a:latin typeface="Arial"/>
                <a:cs typeface="Arial"/>
              </a:rPr>
              <a:t>m</a:t>
            </a:r>
            <a:r>
              <a:rPr sz="2700" dirty="0">
                <a:solidFill>
                  <a:srgbClr val="FFFFFF"/>
                </a:solidFill>
                <a:latin typeface="Arial"/>
                <a:cs typeface="Arial"/>
              </a:rPr>
              <a:t>e</a:t>
            </a:r>
            <a:endParaRPr sz="27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TotalTime>
  <Words>1720</Words>
  <Application>Microsoft Office PowerPoint</Application>
  <PresentationFormat>Custom</PresentationFormat>
  <Paragraphs>434</Paragraphs>
  <Slides>57</Slides>
  <Notes>57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MS PGothic</vt:lpstr>
      <vt:lpstr>SimSun</vt:lpstr>
      <vt:lpstr>Arial</vt:lpstr>
      <vt:lpstr>Calibri</vt:lpstr>
      <vt:lpstr>Times New Roman</vt:lpstr>
      <vt:lpstr>Wingdings</vt:lpstr>
      <vt:lpstr>Office Theme</vt:lpstr>
      <vt:lpstr>PowerPoint Presentation</vt:lpstr>
      <vt:lpstr>Prerequisites</vt:lpstr>
      <vt:lpstr>PowerPoint Presentation</vt:lpstr>
      <vt:lpstr>PowerPoint Presentation</vt:lpstr>
      <vt:lpstr>PowerPoint Presentation</vt:lpstr>
      <vt:lpstr>Course Overview</vt:lpstr>
      <vt:lpstr>OpenGL Graphics Library</vt:lpstr>
      <vt:lpstr>PowerPoint Presentation</vt:lpstr>
      <vt:lpstr>Computer Graphics Goals I</vt:lpstr>
      <vt:lpstr>PowerPoint Presentation</vt:lpstr>
      <vt:lpstr>PowerPoint Presentation</vt:lpstr>
      <vt:lpstr>Computer Graphics Goals II</vt:lpstr>
      <vt:lpstr>Example: Illustrating Smooth Surfaces</vt:lpstr>
      <vt:lpstr>PowerPoint Presentation</vt:lpstr>
      <vt:lpstr>PowerPoint Presentation</vt:lpstr>
      <vt:lpstr>Course Overview</vt:lpstr>
      <vt:lpstr>Course Overview</vt:lpstr>
      <vt:lpstr>1. OpenGL Basics</vt:lpstr>
      <vt:lpstr>2. Input and Interaction</vt:lpstr>
      <vt:lpstr>3. GPU Shaders</vt:lpstr>
      <vt:lpstr>4. Objects &amp; Transformations</vt:lpstr>
      <vt:lpstr>5. Viewing and Projection</vt:lpstr>
      <vt:lpstr>6. Hierarchical Models</vt:lpstr>
      <vt:lpstr>7. Light and Shading</vt:lpstr>
      <vt:lpstr>7. Light and Shading</vt:lpstr>
      <vt:lpstr>PowerPoint Presentation</vt:lpstr>
      <vt:lpstr>9. Rendering</vt:lpstr>
      <vt:lpstr>10. Textures and Pixels</vt:lpstr>
      <vt:lpstr>10. Textures and Pixels</vt:lpstr>
      <vt:lpstr>11. Ray Tracing</vt:lpstr>
      <vt:lpstr>12. Radiosity</vt:lpstr>
      <vt:lpstr>13. Physically Based Models</vt:lpstr>
      <vt:lpstr>Hot Application Areas</vt:lpstr>
      <vt:lpstr>Hot Research Topics</vt:lpstr>
      <vt:lpstr>PowerPoint Presentation</vt:lpstr>
      <vt:lpstr>PowerPoint Presentation</vt:lpstr>
      <vt:lpstr>PowerPoint Presentation</vt:lpstr>
      <vt:lpstr>PowerPoint Presentation</vt:lpstr>
      <vt:lpstr>OpenGL is cross-platform</vt:lpstr>
      <vt:lpstr>Choice of Programming Language</vt:lpstr>
      <vt:lpstr>How does OpenGL work?</vt:lpstr>
      <vt:lpstr>How does OpenGL work?</vt:lpstr>
      <vt:lpstr>The result</vt:lpstr>
      <vt:lpstr>OpenGL is a state machine</vt:lpstr>
      <vt:lpstr>PowerPoint Presentation</vt:lpstr>
      <vt:lpstr>Core vs Compatibility Profile</vt:lpstr>
      <vt:lpstr>Compatibility vs Core</vt:lpstr>
      <vt:lpstr>Compatibility vs Core</vt:lpstr>
      <vt:lpstr>Compatibility vs Core</vt:lpstr>
      <vt:lpstr>Compatibility vs Core</vt:lpstr>
      <vt:lpstr>Compatibility vs Core</vt:lpstr>
      <vt:lpstr>OpenGL Library Organization</vt:lpstr>
      <vt:lpstr>PowerPoint Presentation</vt:lpstr>
      <vt:lpstr>Flat vs Smooth Shading</vt:lpstr>
      <vt:lpstr>PowerPoint Presentation</vt:lpstr>
      <vt:lpstr>Viewport</vt:lpstr>
      <vt:lpstr>Summary for 1-B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01-overview</dc:title>
  <dc:creator>Jernej</dc:creator>
  <cp:lastModifiedBy>Ahmed Al-Kataby</cp:lastModifiedBy>
  <cp:revision>27</cp:revision>
  <dcterms:created xsi:type="dcterms:W3CDTF">2023-12-11T16:03:52Z</dcterms:created>
  <dcterms:modified xsi:type="dcterms:W3CDTF">2023-12-28T03:13:35Z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2023-01-09T00:00:00Z</vt:filetime>
  </property>
  <property fmtid="{D5CDD505-2E9C-101B-9397-08002B2CF9AE}" pid="3" name="LastSaved">
    <vt:filetime>2023-12-11T00:00:00Z</vt:filetime>
  </property>
</Properties>
</file>