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B34F-ED7B-4A5B-95D7-1F26F0FD083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9977-62B8-4240-8108-DAF5D156C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B34F-ED7B-4A5B-95D7-1F26F0FD083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9977-62B8-4240-8108-DAF5D156C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B34F-ED7B-4A5B-95D7-1F26F0FD083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9977-62B8-4240-8108-DAF5D156C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B34F-ED7B-4A5B-95D7-1F26F0FD083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9977-62B8-4240-8108-DAF5D156C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B34F-ED7B-4A5B-95D7-1F26F0FD083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9977-62B8-4240-8108-DAF5D156C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B34F-ED7B-4A5B-95D7-1F26F0FD083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9977-62B8-4240-8108-DAF5D156C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B34F-ED7B-4A5B-95D7-1F26F0FD083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9977-62B8-4240-8108-DAF5D156C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6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B34F-ED7B-4A5B-95D7-1F26F0FD083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9977-62B8-4240-8108-DAF5D156C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B34F-ED7B-4A5B-95D7-1F26F0FD083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9977-62B8-4240-8108-DAF5D156C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1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B34F-ED7B-4A5B-95D7-1F26F0FD083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9977-62B8-4240-8108-DAF5D156C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B34F-ED7B-4A5B-95D7-1F26F0FD083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9977-62B8-4240-8108-DAF5D156C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B34F-ED7B-4A5B-95D7-1F26F0FD083C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19977-62B8-4240-8108-DAF5D156C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1.DC Motor First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GODAVARTHI AAHLADH   2018HT01513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58" y="223724"/>
            <a:ext cx="11312950" cy="11620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1.3 What </a:t>
            </a:r>
            <a:r>
              <a:rPr lang="en-US" sz="2800" dirty="0">
                <a:solidFill>
                  <a:srgbClr val="FF0000"/>
                </a:solidFill>
              </a:rPr>
              <a:t>is the offset voltage of the system after running the final VI </a:t>
            </a:r>
            <a:r>
              <a:rPr lang="en-US" sz="2800" dirty="0" smtClean="0">
                <a:solidFill>
                  <a:srgbClr val="FF0000"/>
                </a:solidFill>
              </a:rPr>
              <a:t>(step 6)?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8" y="1225158"/>
            <a:ext cx="8286946" cy="5354738"/>
          </a:xfrm>
        </p:spPr>
      </p:pic>
      <p:sp>
        <p:nvSpPr>
          <p:cNvPr id="5" name="TextBox 4"/>
          <p:cNvSpPr txBox="1"/>
          <p:nvPr/>
        </p:nvSpPr>
        <p:spPr>
          <a:xfrm>
            <a:off x="8672660" y="2309567"/>
            <a:ext cx="2865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OFFSET VOLATGE = 1V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8672660" y="2196445"/>
            <a:ext cx="2865748" cy="1498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03" y="186015"/>
            <a:ext cx="11312951" cy="39844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1-4 Transfer Function parameters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013" y="716439"/>
            <a:ext cx="5860441" cy="582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9" y="37708"/>
            <a:ext cx="12041629" cy="5995447"/>
          </a:xfrm>
        </p:spPr>
      </p:pic>
      <p:sp>
        <p:nvSpPr>
          <p:cNvPr id="5" name="TextBox 4"/>
          <p:cNvSpPr txBox="1"/>
          <p:nvPr/>
        </p:nvSpPr>
        <p:spPr>
          <a:xfrm>
            <a:off x="216816" y="6193410"/>
            <a:ext cx="1120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: Transfer function output exactly coincided with actual value. Hence red waveform is not visible.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8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36" y="186017"/>
            <a:ext cx="10134600" cy="3890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1-1. Equivalent moment of Inertia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442" y="842275"/>
            <a:ext cx="2305050" cy="6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567" y="1545829"/>
            <a:ext cx="6975836" cy="484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1673" cy="20048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1-2 </a:t>
            </a:r>
            <a:r>
              <a:rPr lang="en-US" dirty="0">
                <a:solidFill>
                  <a:srgbClr val="FF0000"/>
                </a:solidFill>
              </a:rPr>
              <a:t>Attach the screen capture you saved in Step 4.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1" y="754144"/>
            <a:ext cx="11896627" cy="600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40" y="138883"/>
            <a:ext cx="9842369" cy="28532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1-2 Contd.. (comparing actual with model)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437"/>
            <a:ext cx="12094591" cy="6014301"/>
          </a:xfrm>
        </p:spPr>
      </p:pic>
    </p:spTree>
    <p:extLst>
      <p:ext uri="{BB962C8B-B14F-4D97-AF65-F5344CB8AC3E}">
        <p14:creationId xmlns:p14="http://schemas.microsoft.com/office/powerpoint/2010/main" val="212131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5" y="390780"/>
            <a:ext cx="9757528" cy="47386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1.2.1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080" y="1728960"/>
            <a:ext cx="7892238" cy="3700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6726" y="2611225"/>
            <a:ext cx="199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93.88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3286" y="3384221"/>
            <a:ext cx="109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96726" y="4081806"/>
            <a:ext cx="89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120.8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96726" y="4713402"/>
            <a:ext cx="89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82.45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" y="204869"/>
            <a:ext cx="11228110" cy="51156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1.2.2 Sine with amplitude 2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" y="816301"/>
            <a:ext cx="11660290" cy="5827158"/>
          </a:xfrm>
        </p:spPr>
      </p:pic>
    </p:spTree>
    <p:extLst>
      <p:ext uri="{BB962C8B-B14F-4D97-AF65-F5344CB8AC3E}">
        <p14:creationId xmlns:p14="http://schemas.microsoft.com/office/powerpoint/2010/main" val="39395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22" y="223722"/>
            <a:ext cx="9823516" cy="41730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1.2.2 </a:t>
            </a:r>
            <a:r>
              <a:rPr lang="en-US" sz="4000" dirty="0" smtClean="0">
                <a:solidFill>
                  <a:srgbClr val="FF0000"/>
                </a:solidFill>
              </a:rPr>
              <a:t>Square </a:t>
            </a:r>
            <a:r>
              <a:rPr lang="en-US" sz="4000" dirty="0">
                <a:solidFill>
                  <a:srgbClr val="FF0000"/>
                </a:solidFill>
              </a:rPr>
              <a:t>with amplitude </a:t>
            </a:r>
            <a:r>
              <a:rPr lang="en-US" sz="4000" dirty="0" smtClean="0">
                <a:solidFill>
                  <a:srgbClr val="FF0000"/>
                </a:solidFill>
              </a:rPr>
              <a:t>3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6" y="768597"/>
            <a:ext cx="11990900" cy="5994926"/>
          </a:xfrm>
        </p:spPr>
      </p:pic>
    </p:spTree>
    <p:extLst>
      <p:ext uri="{BB962C8B-B14F-4D97-AF65-F5344CB8AC3E}">
        <p14:creationId xmlns:p14="http://schemas.microsoft.com/office/powerpoint/2010/main" val="79846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53" y="129454"/>
            <a:ext cx="10294855" cy="5115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1.2.2 </a:t>
            </a:r>
            <a:r>
              <a:rPr lang="en-US" dirty="0" err="1" smtClean="0">
                <a:solidFill>
                  <a:srgbClr val="FF0000"/>
                </a:solidFill>
              </a:rPr>
              <a:t>Sawtooth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with amplitude </a:t>
            </a:r>
            <a:r>
              <a:rPr lang="en-US" dirty="0" smtClean="0">
                <a:solidFill>
                  <a:srgbClr val="FF0000"/>
                </a:solidFill>
              </a:rPr>
              <a:t>4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" y="744719"/>
            <a:ext cx="11960043" cy="6014300"/>
          </a:xfrm>
        </p:spPr>
      </p:pic>
    </p:spTree>
    <p:extLst>
      <p:ext uri="{BB962C8B-B14F-4D97-AF65-F5344CB8AC3E}">
        <p14:creationId xmlns:p14="http://schemas.microsoft.com/office/powerpoint/2010/main" val="12074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50" y="223721"/>
            <a:ext cx="9927212" cy="502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1.2.2 </a:t>
            </a:r>
            <a:r>
              <a:rPr lang="en-US" dirty="0" smtClean="0">
                <a:solidFill>
                  <a:srgbClr val="FF0000"/>
                </a:solidFill>
              </a:rPr>
              <a:t>Random signal with </a:t>
            </a:r>
            <a:r>
              <a:rPr lang="en-US" dirty="0">
                <a:solidFill>
                  <a:srgbClr val="FF0000"/>
                </a:solidFill>
              </a:rPr>
              <a:t>amplitude </a:t>
            </a:r>
            <a:r>
              <a:rPr lang="en-US" dirty="0" smtClean="0">
                <a:solidFill>
                  <a:srgbClr val="FF0000"/>
                </a:solidFill>
              </a:rPr>
              <a:t>5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" y="754145"/>
            <a:ext cx="12000321" cy="6033154"/>
          </a:xfrm>
        </p:spPr>
      </p:pic>
    </p:spTree>
    <p:extLst>
      <p:ext uri="{BB962C8B-B14F-4D97-AF65-F5344CB8AC3E}">
        <p14:creationId xmlns:p14="http://schemas.microsoft.com/office/powerpoint/2010/main" val="2986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92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1.DC Motor First Principle</vt:lpstr>
      <vt:lpstr>1-1. Equivalent moment of Inertia</vt:lpstr>
      <vt:lpstr> 1-2 Attach the screen capture you saved in Step 4.  </vt:lpstr>
      <vt:lpstr>1-2 Contd.. (comparing actual with model)</vt:lpstr>
      <vt:lpstr>1.2.1</vt:lpstr>
      <vt:lpstr>1.2.2 Sine with amplitude 2 </vt:lpstr>
      <vt:lpstr>1.2.2 Square with amplitude 3 </vt:lpstr>
      <vt:lpstr>1.2.2 Sawtooth with amplitude 4 </vt:lpstr>
      <vt:lpstr>1.2.2 Random signal with amplitude 5 </vt:lpstr>
      <vt:lpstr>1.3 What is the offset voltage of the system after running the final VI (step 6)?</vt:lpstr>
      <vt:lpstr>1-4 Transfer Function parameters</vt:lpstr>
      <vt:lpstr>PowerPoint Presentation</vt:lpstr>
    </vt:vector>
  </TitlesOfParts>
  <Company>Johnson Controls,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1.DC Motor First Principle</dc:title>
  <dc:creator>Aahladh Godavarthi</dc:creator>
  <cp:lastModifiedBy>Aahladh Godavarthi</cp:lastModifiedBy>
  <cp:revision>7</cp:revision>
  <dcterms:created xsi:type="dcterms:W3CDTF">2020-04-11T10:38:26Z</dcterms:created>
  <dcterms:modified xsi:type="dcterms:W3CDTF">2020-04-11T16:41:22Z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e01c0c-f9b3-4dc4-af0b-a82110cc37cd_Enabled">
    <vt:lpwstr>True</vt:lpwstr>
  </property>
  <property fmtid="{D5CDD505-2E9C-101B-9397-08002B2CF9AE}" pid="3" name="MSIP_Label_6be01c0c-f9b3-4dc4-af0b-a82110cc37cd_SiteId">
    <vt:lpwstr>a1f1e214-7ded-45b6-81a1-9e8ae3459641</vt:lpwstr>
  </property>
  <property fmtid="{D5CDD505-2E9C-101B-9397-08002B2CF9AE}" pid="4" name="MSIP_Label_6be01c0c-f9b3-4dc4-af0b-a82110cc37cd_Owner">
    <vt:lpwstr>jaahlag@jci.com</vt:lpwstr>
  </property>
  <property fmtid="{D5CDD505-2E9C-101B-9397-08002B2CF9AE}" pid="5" name="MSIP_Label_6be01c0c-f9b3-4dc4-af0b-a82110cc37cd_SetDate">
    <vt:lpwstr>2020-04-11T11:53:43.7081066Z</vt:lpwstr>
  </property>
  <property fmtid="{D5CDD505-2E9C-101B-9397-08002B2CF9AE}" pid="6" name="MSIP_Label_6be01c0c-f9b3-4dc4-af0b-a82110cc37cd_Name">
    <vt:lpwstr>Internal</vt:lpwstr>
  </property>
  <property fmtid="{D5CDD505-2E9C-101B-9397-08002B2CF9AE}" pid="7" name="MSIP_Label_6be01c0c-f9b3-4dc4-af0b-a82110cc37cd_Application">
    <vt:lpwstr>Microsoft Azure Information Protection</vt:lpwstr>
  </property>
  <property fmtid="{D5CDD505-2E9C-101B-9397-08002B2CF9AE}" pid="8" name="MSIP_Label_6be01c0c-f9b3-4dc4-af0b-a82110cc37cd_ActionId">
    <vt:lpwstr>dac6e15c-ef73-477b-8883-42452b96db5d</vt:lpwstr>
  </property>
  <property fmtid="{D5CDD505-2E9C-101B-9397-08002B2CF9AE}" pid="9" name="MSIP_Label_6be01c0c-f9b3-4dc4-af0b-a82110cc37cd_Extended_MSFT_Method">
    <vt:lpwstr>Automatic</vt:lpwstr>
  </property>
  <property fmtid="{D5CDD505-2E9C-101B-9397-08002B2CF9AE}" pid="10" name="Information Classification">
    <vt:lpwstr>Internal</vt:lpwstr>
  </property>
</Properties>
</file>