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2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7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2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0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D4A9-3F44-40BE-9202-4A57F7C8A3B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A122-3689-4500-B97A-7797AF2A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7190" y="2313692"/>
            <a:ext cx="7784183" cy="6221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3.DC Motor Frequency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0280" y="3495149"/>
            <a:ext cx="6858000" cy="3951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GODAVARTHI AAHLADH   2018HT01513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00" y="0"/>
            <a:ext cx="8890328" cy="54675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3-1 Response of the system to a constant input.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0" y="716438"/>
            <a:ext cx="10910806" cy="5955706"/>
          </a:xfrm>
        </p:spPr>
      </p:pic>
    </p:spTree>
    <p:extLst>
      <p:ext uri="{BB962C8B-B14F-4D97-AF65-F5344CB8AC3E}">
        <p14:creationId xmlns:p14="http://schemas.microsoft.com/office/powerpoint/2010/main" val="23210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91" y="186016"/>
            <a:ext cx="10926452" cy="26647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3-2 Response </a:t>
            </a:r>
            <a:r>
              <a:rPr lang="en-US" dirty="0">
                <a:solidFill>
                  <a:srgbClr val="FF0000"/>
                </a:solidFill>
              </a:rPr>
              <a:t>of the system to a sinusoidal input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1" y="716437"/>
            <a:ext cx="11488002" cy="6011281"/>
          </a:xfrm>
        </p:spPr>
      </p:pic>
    </p:spTree>
    <p:extLst>
      <p:ext uri="{BB962C8B-B14F-4D97-AF65-F5344CB8AC3E}">
        <p14:creationId xmlns:p14="http://schemas.microsoft.com/office/powerpoint/2010/main" val="8189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31" y="233150"/>
            <a:ext cx="10323137" cy="5021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3-3 </a:t>
            </a:r>
            <a:r>
              <a:rPr lang="en-US" dirty="0" smtClean="0">
                <a:solidFill>
                  <a:srgbClr val="FF0000"/>
                </a:solidFill>
              </a:rPr>
              <a:t>Frequency </a:t>
            </a:r>
            <a:r>
              <a:rPr lang="en-US" dirty="0">
                <a:solidFill>
                  <a:srgbClr val="FF0000"/>
                </a:solidFill>
              </a:rPr>
              <a:t>response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8" y="1124490"/>
            <a:ext cx="4048125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73" y="2810759"/>
            <a:ext cx="4019550" cy="28956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283422"/>
              </p:ext>
            </p:extLst>
          </p:nvPr>
        </p:nvGraphicFramePr>
        <p:xfrm>
          <a:off x="4964472" y="1659117"/>
          <a:ext cx="1954802" cy="3921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802"/>
              </a:tblGrid>
              <a:tr h="56022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022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022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37.9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022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33.36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022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022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022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23.88</a:t>
                      </a: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8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88" y="138882"/>
            <a:ext cx="9437018" cy="4832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3-4 Bode Plot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88" y="688157"/>
            <a:ext cx="11698665" cy="6132135"/>
          </a:xfrm>
        </p:spPr>
      </p:pic>
    </p:spTree>
    <p:extLst>
      <p:ext uri="{BB962C8B-B14F-4D97-AF65-F5344CB8AC3E}">
        <p14:creationId xmlns:p14="http://schemas.microsoft.com/office/powerpoint/2010/main" val="39595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86" y="82322"/>
            <a:ext cx="5213807" cy="4550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3-5 Sample calculations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281" y="537328"/>
            <a:ext cx="5578963" cy="59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29" y="270857"/>
            <a:ext cx="6618402" cy="52099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3-6 Transfer Function model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025" y="2026229"/>
            <a:ext cx="8381591" cy="31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581" y="0"/>
            <a:ext cx="9568992" cy="53042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3-7 Modelled vs Actual response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1" y="641024"/>
            <a:ext cx="11680596" cy="6182052"/>
          </a:xfrm>
        </p:spPr>
      </p:pic>
    </p:spTree>
    <p:extLst>
      <p:ext uri="{BB962C8B-B14F-4D97-AF65-F5344CB8AC3E}">
        <p14:creationId xmlns:p14="http://schemas.microsoft.com/office/powerpoint/2010/main" val="9923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3.DC Motor Frequency Response</vt:lpstr>
      <vt:lpstr>3-1 Response of the system to a constant input. </vt:lpstr>
      <vt:lpstr>3-2 Response of the system to a sinusoidal input</vt:lpstr>
      <vt:lpstr>3-3 Frequency response data</vt:lpstr>
      <vt:lpstr>3-4 Bode Plot</vt:lpstr>
      <vt:lpstr>3-5 Sample calculations </vt:lpstr>
      <vt:lpstr>3-6 Transfer Function model</vt:lpstr>
      <vt:lpstr>3-7 Modelled vs Actual response</vt:lpstr>
    </vt:vector>
  </TitlesOfParts>
  <Company>Johnson Controls,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3.DC Motor Frequency Response</dc:title>
  <dc:creator>Aahladh Godavarthi</dc:creator>
  <cp:lastModifiedBy>Aahladh Godavarthi</cp:lastModifiedBy>
  <cp:revision>4</cp:revision>
  <dcterms:created xsi:type="dcterms:W3CDTF">2020-04-11T16:49:10Z</dcterms:created>
  <dcterms:modified xsi:type="dcterms:W3CDTF">2020-04-11T17:53:27Z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e01c0c-f9b3-4dc4-af0b-a82110cc37cd_Enabled">
    <vt:lpwstr>True</vt:lpwstr>
  </property>
  <property fmtid="{D5CDD505-2E9C-101B-9397-08002B2CF9AE}" pid="3" name="MSIP_Label_6be01c0c-f9b3-4dc4-af0b-a82110cc37cd_SiteId">
    <vt:lpwstr>a1f1e214-7ded-45b6-81a1-9e8ae3459641</vt:lpwstr>
  </property>
  <property fmtid="{D5CDD505-2E9C-101B-9397-08002B2CF9AE}" pid="4" name="MSIP_Label_6be01c0c-f9b3-4dc4-af0b-a82110cc37cd_Owner">
    <vt:lpwstr>jaahlag@jci.com</vt:lpwstr>
  </property>
  <property fmtid="{D5CDD505-2E9C-101B-9397-08002B2CF9AE}" pid="5" name="MSIP_Label_6be01c0c-f9b3-4dc4-af0b-a82110cc37cd_SetDate">
    <vt:lpwstr>2020-04-11T17:52:20.1558518Z</vt:lpwstr>
  </property>
  <property fmtid="{D5CDD505-2E9C-101B-9397-08002B2CF9AE}" pid="6" name="MSIP_Label_6be01c0c-f9b3-4dc4-af0b-a82110cc37cd_Name">
    <vt:lpwstr>Internal</vt:lpwstr>
  </property>
  <property fmtid="{D5CDD505-2E9C-101B-9397-08002B2CF9AE}" pid="7" name="MSIP_Label_6be01c0c-f9b3-4dc4-af0b-a82110cc37cd_Application">
    <vt:lpwstr>Microsoft Azure Information Protection</vt:lpwstr>
  </property>
  <property fmtid="{D5CDD505-2E9C-101B-9397-08002B2CF9AE}" pid="8" name="MSIP_Label_6be01c0c-f9b3-4dc4-af0b-a82110cc37cd_ActionId">
    <vt:lpwstr>d41446af-92b5-4010-80db-c5f73edd90d0</vt:lpwstr>
  </property>
  <property fmtid="{D5CDD505-2E9C-101B-9397-08002B2CF9AE}" pid="9" name="MSIP_Label_6be01c0c-f9b3-4dc4-af0b-a82110cc37cd_Extended_MSFT_Method">
    <vt:lpwstr>Automatic</vt:lpwstr>
  </property>
  <property fmtid="{D5CDD505-2E9C-101B-9397-08002B2CF9AE}" pid="10" name="Information Classification">
    <vt:lpwstr>Internal</vt:lpwstr>
  </property>
</Properties>
</file>