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1DF-1FD8-DE45-3432-13F88362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4741B-0AC5-7BDC-537F-16C4C781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C6BC-741B-4420-E595-0BC0242F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2B51-47F2-B002-4840-1DE60F7B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B8D1-3597-797C-4DA0-94F02815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8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8557-8743-7084-9C57-19009CED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0BDC3-4334-7E5F-08CE-7E476558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78D6-5C5A-390D-5DA4-EB086FBE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C5B5-B2E6-5B24-7A9D-E05CF572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949B-04D0-0143-8680-9691F420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2ECBE-DE68-11A9-300E-A0989D58B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14790-A326-707E-A3D5-0BD88DB5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DD92-0C5D-0749-DA83-B77336B9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C589-FDA2-52A9-E0B1-9436B8E4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866C-D0CB-8980-41C5-FBB2731C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BC57-1A73-1070-B9B5-8F2FDD88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E85B-98B1-9BDD-642C-3F210B37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F645-1A99-F7DD-9332-EBF715DC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D6A7-0F6A-D7AC-FF78-3B911F89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4158-35F8-EDD9-0B36-68F7B99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FB9A-7C90-40EC-9573-F83B2F2D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2A6E-2E5E-7811-152B-BA98B362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72C0-1329-347E-DAE5-6F4DFB0D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704E-B45E-EB97-8E08-F896568F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2C0F-B4AC-8ADA-2639-4326B61E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4017-55F3-CC6C-3325-D7D3C189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BD8A-AC3F-C3FE-2CFB-AAE3347C2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4F72F-8785-2FA4-21EC-64EC59DE2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605A-D327-8B18-D9E5-4CD4908E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BF34-1934-3B18-7833-917D3FDD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3D744-F4A4-7817-9C04-83FA34A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17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0D62-3FCC-0798-6EA8-28A8EF63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C9A5-44F1-5AFC-4BC5-E1EAB479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45CBE-D66F-A8E6-5FD4-8EC884BF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87309-7C4D-F052-0C20-114BB1F3A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B407D-A7A3-19F1-53A7-B4B57F41C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038DE-7D12-0BBF-36B4-6A3ABDE1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694C7-B753-5C8F-62CD-D866B38D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208D7-9628-6BE0-3216-FD8C6AC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2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2AE8-8430-3A9B-4161-A1A5699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31A91-8699-EF68-31E0-9A53930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0F53D-CF0E-047B-9F9C-93A78763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91890-FE6F-7166-971C-05A4873E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2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5BA97-4D35-0AD7-B94D-6C7C5FD4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4D95C-42C6-6FF5-1084-CF3EF44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98245-E024-F0E9-B837-6B77731C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19FD-0361-3128-6B37-88D4F33A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6F74-5E16-A069-F40D-E81C66E4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3840-2CD8-B889-1409-571CFF273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9465-0B34-753B-1C12-B2A1967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CDAD-0527-98C3-66AF-771954A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9AA7B-8B4B-8E86-12C1-825EFBAE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305-C6FE-B16A-F812-B6A3861C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4BFF-7A85-8911-4B8A-A9B194A1A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85B98-18D4-201A-A3B6-F255C587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9C6EA-1103-35CF-F46E-3E634E6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30D54-038F-C2FE-9D14-AEFF1C05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E18B1-D63B-9098-7D3C-8A5C9306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01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8EBDC-3230-2556-B750-FFDC6788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5CB05-D529-3D41-6441-CA21F71B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4415-4717-E86F-030A-81AA04DED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C8B18-6C5A-49B0-BBF2-04C7EF4A626F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8627-B85E-9E5C-243C-442BA5AB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CD35B-4F24-A77F-E6F3-90F649DBB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6F8EF-160D-45F9-879E-D9C8F2815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4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F4F9-7E6F-4C56-5364-C0E2EEADE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FortiGate Site-to-Site VPN Lab in FortiOS 7.4</a:t>
            </a:r>
            <a:br>
              <a:rPr lang="en-GB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EFD2B-892F-8492-8CD8-8897D47A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56" y="3255962"/>
            <a:ext cx="10895501" cy="14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E92C-5C66-5715-54F4-58ECD88A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Expected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5E88-DCD4-B200-860C-EF76F56C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Stable VPN connection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Encrypted traffic between networks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Minimal latency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No packet loss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16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C1DE-58B1-E2D2-FA3E-D26D9FD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Potential Troubleshooting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FF6E-B8A8-1DD6-209B-F81ACE4A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Verify Phase 1 and Phase 2 settings match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Check firewall policies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Validate routing configurations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Monitor system logs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31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D310-F384-ED83-3419-C426BC68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Security Recommendations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ED3A-1197-64E6-80AF-160E793E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 strong pre-shared keys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regular key rotations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Enable logging and monitoring</a:t>
            </a:r>
          </a:p>
          <a:p>
            <a:r>
              <a:rPr lang="en-GB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Keep FortiOS updated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44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4360-EFCA-E736-8204-B0501F39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Objective of the 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99EE-18E9-067A-2BB2-1C4DAB37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Configure a secure Site-to-Site VPN between two </a:t>
            </a:r>
            <a:r>
              <a:rPr lang="en-GB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Fortigate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firewalls to enable encrypted communication between two remote networks.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43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EE8D-5B8E-5474-368E-DD455351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Topology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BAC1-6481-555E-E5D1-52CBC231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 A (HQ)                   Network B (Branch)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[FortiGate-1] ----Internet---- [FortiGate-2]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192.168.1.0/24         192.168.2.0/24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06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BA1A-1CAF-9A2C-8AAD-824EC57D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Components Used</a:t>
            </a:r>
            <a:br>
              <a:rPr lang="en-GB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228F-3725-0B19-95DC-4C3304C7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2x FortiGate Firewalls (Minimum FortiOS 7.4)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Network switches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Computers for testing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Internet connection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32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5E4B-A6ED-9B4B-BE46-53966274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Network Configuration Details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E2A6-E12D-E9ED-1B2F-1DC65B48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FortiGate-1 WAN IP: 203.0.113.1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FortiGate-1 LAN: 192.168.1.0/24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FortiGate-2 WAN IP: 203.0.113.2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FortiGate-2 LAN: 192.168.2.0/24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9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811E-816F-B50F-EF20-B7C68C45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VPN Configuration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E3DB-25EF-8E46-446E-16D1DB5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Step 1: Interface Configuration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Configure WAN interfaces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Configure LAN interfaces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Ensure routing between interfaces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89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4077-0FAE-77F4-0722-CA08B36D3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206"/>
            <a:ext cx="10515600" cy="5778757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Step 2: IPsec VPN Configuration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Create Phase 1 (ISAKMP) proposal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Authentication method: Pre-shared key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Encryption: AES-256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Hash: SHA-256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Diffie-Hellman Group: 14</a:t>
            </a:r>
            <a:b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Create Phase 2 (IPsec) proposal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Encryption: AES-256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Hash: SHA-256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PFS (Perfect Forward Secrecy): Enable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9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74B-602B-050B-42E1-01C8AF41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586724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Step 3: Tunnel Interface Setup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Create tunnel interfaces on both </a:t>
            </a:r>
            <a:r>
              <a:rPr lang="en-GB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FortiGates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Assign IP addresses to tunnel interfaces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Configure static routes via tunnel</a:t>
            </a:r>
            <a:br>
              <a:rPr lang="en-GB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Step 4: Firewall Policies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 inbound and outbound policies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Allow necessary traffic between networks</a:t>
            </a:r>
          </a:p>
          <a:p>
            <a:r>
              <a:rPr lang="en-GB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Apply security profiles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83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55D-8908-BF5F-7836-13834359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GB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Testing the Lab</a:t>
            </a:r>
            <a:br>
              <a:rPr lang="en-GB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6D14-C6A4-1A9A-5F43-654C2850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Ping tests between networks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Traceroute verification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Bandwidth and latency measurements</a:t>
            </a:r>
          </a:p>
          <a:p>
            <a:pPr marL="0" indent="0">
              <a:buNone/>
            </a:pPr>
            <a:r>
              <a:rPr lang="en-GB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Check VPN tunnel status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7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313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FortiGate Site-to-Site VPN Lab in FortiOS 7.4 </vt:lpstr>
      <vt:lpstr>Objective of the Lab</vt:lpstr>
      <vt:lpstr>Topology</vt:lpstr>
      <vt:lpstr>Components Used </vt:lpstr>
      <vt:lpstr>Network Configuration Details</vt:lpstr>
      <vt:lpstr>VPN Configuration Steps</vt:lpstr>
      <vt:lpstr>PowerPoint Presentation</vt:lpstr>
      <vt:lpstr>PowerPoint Presentation</vt:lpstr>
      <vt:lpstr>Testing the Lab </vt:lpstr>
      <vt:lpstr>Expected Results</vt:lpstr>
      <vt:lpstr>Potential Troubleshooting</vt:lpstr>
      <vt:lpstr>Security Recommendations</vt:lpstr>
    </vt:vector>
  </TitlesOfParts>
  <Company>Groupe Atlantic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SOFITOP - Ahmed ABDELGHANY</dc:creator>
  <cp:lastModifiedBy>SOFITOP - Ahmed ABDELGHANY</cp:lastModifiedBy>
  <cp:revision>1</cp:revision>
  <dcterms:created xsi:type="dcterms:W3CDTF">2024-11-29T14:31:49Z</dcterms:created>
  <dcterms:modified xsi:type="dcterms:W3CDTF">2024-11-29T21:38:10Z</dcterms:modified>
</cp:coreProperties>
</file>