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60" r:id="rId1"/>
  </p:sldMasterIdLst>
  <p:sldIdLst>
    <p:sldId id="257" r:id="rId2"/>
  </p:sldIdLst>
  <p:sldSz cx="121618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56" d="100"/>
          <a:sy n="56" d="100"/>
        </p:scale>
        <p:origin x="66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230" y="1122363"/>
            <a:ext cx="9121379" cy="2387600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230" y="3602038"/>
            <a:ext cx="9121379" cy="1655762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39B9-B8F9-46F0-A204-25199C950071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E09C-65A8-451E-A442-28280B0E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8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39B9-B8F9-46F0-A204-25199C950071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E09C-65A8-451E-A442-28280B0E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1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3315" y="365125"/>
            <a:ext cx="262239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126" y="365125"/>
            <a:ext cx="771516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39B9-B8F9-46F0-A204-25199C950071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E09C-65A8-451E-A442-28280B0E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1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39B9-B8F9-46F0-A204-25199C950071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E09C-65A8-451E-A442-28280B0E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9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92" y="1709739"/>
            <a:ext cx="10489585" cy="2852737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792" y="4589464"/>
            <a:ext cx="10489585" cy="150018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39B9-B8F9-46F0-A204-25199C950071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E09C-65A8-451E-A442-28280B0E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62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126" y="1825625"/>
            <a:ext cx="516878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31" y="1825625"/>
            <a:ext cx="516878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39B9-B8F9-46F0-A204-25199C950071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E09C-65A8-451E-A442-28280B0E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7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365126"/>
            <a:ext cx="1048958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711" y="1681163"/>
            <a:ext cx="5145027" cy="823912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711" y="2505075"/>
            <a:ext cx="514502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31" y="1681163"/>
            <a:ext cx="5170365" cy="823912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31" y="2505075"/>
            <a:ext cx="517036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39B9-B8F9-46F0-A204-25199C950071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E09C-65A8-451E-A442-28280B0E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6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39B9-B8F9-46F0-A204-25199C950071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E09C-65A8-451E-A442-28280B0E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7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39B9-B8F9-46F0-A204-25199C950071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E09C-65A8-451E-A442-28280B0E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1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457200"/>
            <a:ext cx="3922509" cy="1600200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0365" y="987426"/>
            <a:ext cx="6156930" cy="4873625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2057400"/>
            <a:ext cx="3922509" cy="3811588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39B9-B8F9-46F0-A204-25199C950071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E09C-65A8-451E-A442-28280B0E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5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457200"/>
            <a:ext cx="3922509" cy="1600200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0365" y="987426"/>
            <a:ext cx="6156930" cy="4873625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2057400"/>
            <a:ext cx="3922509" cy="3811588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39B9-B8F9-46F0-A204-25199C950071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E09C-65A8-451E-A442-28280B0E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1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6127" y="365126"/>
            <a:ext cx="104895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127" y="1825625"/>
            <a:ext cx="104895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126" y="6356351"/>
            <a:ext cx="27364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739B9-B8F9-46F0-A204-25199C950071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28609" y="6356351"/>
            <a:ext cx="410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298" y="6356351"/>
            <a:ext cx="27364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E09C-65A8-451E-A442-28280B0E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9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CF53636-8B9F-49D7-84D8-983C12DD9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6" y="246015"/>
            <a:ext cx="1101095" cy="19575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E420F5-7A1F-4507-B83E-335E2E70A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330" y="246015"/>
            <a:ext cx="1100709" cy="19568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C7D2C1-FFA3-4816-9582-6657A6D82B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9" y="246015"/>
            <a:ext cx="1100709" cy="19568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A16955-42AF-4DAC-9D67-C1091097DD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232" y="2363737"/>
            <a:ext cx="1100709" cy="19568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A1794D8-2EEC-4413-AB35-145CCEE0AE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658" y="243256"/>
            <a:ext cx="1100709" cy="19568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EE7EDAD-FDE7-4D17-B4B3-67353FCE7A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872" y="2363737"/>
            <a:ext cx="1100709" cy="195681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BD7F75F-CE23-453E-B53B-F3ABEE7437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919" y="243256"/>
            <a:ext cx="1100709" cy="195681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B8156EE-081A-4924-AD99-FC76D4F832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972" y="4853289"/>
            <a:ext cx="1174090" cy="1956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DF245F-FEE1-47B9-ADEC-C0FE425A4E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176" y="4876985"/>
            <a:ext cx="1100709" cy="1956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DF45B8-DBCD-4EB2-B98F-BCC1B8FBD8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315" y="4876985"/>
            <a:ext cx="1100709" cy="19568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81E8F7-C83E-4870-8D3A-CBF1DB3E27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559" y="243256"/>
            <a:ext cx="1100710" cy="19568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A34CEB-AAD3-4A54-9488-891CF40B523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789" y="2401990"/>
            <a:ext cx="1100709" cy="19568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60EF87-14A7-4CB6-A05B-B67E5050E8A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811" y="210101"/>
            <a:ext cx="1100709" cy="195681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555302-C96C-47BC-A53C-E9197AC33C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265" y="4853289"/>
            <a:ext cx="1100709" cy="195681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42E2A65-2A83-4E88-B6FF-1FAEAF17E3A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102" y="4760347"/>
            <a:ext cx="1100709" cy="1956816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C7210A-1B26-4A88-A45F-E53151F8ED48}"/>
              </a:ext>
            </a:extLst>
          </p:cNvPr>
          <p:cNvCxnSpPr/>
          <p:nvPr/>
        </p:nvCxnSpPr>
        <p:spPr>
          <a:xfrm>
            <a:off x="1017982" y="972969"/>
            <a:ext cx="10644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5044A6D-4363-4A7B-BAEB-AFD8D829E6BF}"/>
              </a:ext>
            </a:extLst>
          </p:cNvPr>
          <p:cNvCxnSpPr>
            <a:cxnSpLocks/>
          </p:cNvCxnSpPr>
          <p:nvPr/>
        </p:nvCxnSpPr>
        <p:spPr>
          <a:xfrm>
            <a:off x="2968237" y="992424"/>
            <a:ext cx="640724" cy="194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D507BBB-16B1-4104-88C4-558FC151AD52}"/>
              </a:ext>
            </a:extLst>
          </p:cNvPr>
          <p:cNvCxnSpPr>
            <a:cxnSpLocks/>
          </p:cNvCxnSpPr>
          <p:nvPr/>
        </p:nvCxnSpPr>
        <p:spPr>
          <a:xfrm>
            <a:off x="2426419" y="1813438"/>
            <a:ext cx="1083636" cy="939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EE561CF-80BD-4AAE-9E84-9D7BF94B0D73}"/>
              </a:ext>
            </a:extLst>
          </p:cNvPr>
          <p:cNvCxnSpPr/>
          <p:nvPr/>
        </p:nvCxnSpPr>
        <p:spPr>
          <a:xfrm>
            <a:off x="4596448" y="796314"/>
            <a:ext cx="8709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AB481BC-32A6-4D1C-9680-CAD525B7DABF}"/>
              </a:ext>
            </a:extLst>
          </p:cNvPr>
          <p:cNvCxnSpPr/>
          <p:nvPr/>
        </p:nvCxnSpPr>
        <p:spPr>
          <a:xfrm>
            <a:off x="6525223" y="972969"/>
            <a:ext cx="5176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9354FC1-C5D9-4109-9538-62CCC2AA261F}"/>
              </a:ext>
            </a:extLst>
          </p:cNvPr>
          <p:cNvCxnSpPr>
            <a:cxnSpLocks/>
          </p:cNvCxnSpPr>
          <p:nvPr/>
        </p:nvCxnSpPr>
        <p:spPr>
          <a:xfrm>
            <a:off x="6401407" y="1945735"/>
            <a:ext cx="641418" cy="8073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6ECDE59-4C63-4863-B793-C1B9489A6408}"/>
              </a:ext>
            </a:extLst>
          </p:cNvPr>
          <p:cNvCxnSpPr/>
          <p:nvPr/>
        </p:nvCxnSpPr>
        <p:spPr>
          <a:xfrm>
            <a:off x="7965031" y="1371803"/>
            <a:ext cx="11303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8B295D8-8E4A-4CC6-AEE8-78A3338A7BE5}"/>
              </a:ext>
            </a:extLst>
          </p:cNvPr>
          <p:cNvCxnSpPr/>
          <p:nvPr/>
        </p:nvCxnSpPr>
        <p:spPr>
          <a:xfrm>
            <a:off x="9931940" y="972969"/>
            <a:ext cx="7295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8E9C953-CB09-4270-A551-288AF92E03DE}"/>
              </a:ext>
            </a:extLst>
          </p:cNvPr>
          <p:cNvCxnSpPr/>
          <p:nvPr/>
        </p:nvCxnSpPr>
        <p:spPr>
          <a:xfrm>
            <a:off x="9844391" y="1813438"/>
            <a:ext cx="807396" cy="10272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F7123D-F122-49CF-9BAA-912A06988808}"/>
              </a:ext>
            </a:extLst>
          </p:cNvPr>
          <p:cNvCxnSpPr>
            <a:cxnSpLocks/>
          </p:cNvCxnSpPr>
          <p:nvPr/>
        </p:nvCxnSpPr>
        <p:spPr>
          <a:xfrm flipH="1">
            <a:off x="5080632" y="1470358"/>
            <a:ext cx="1962194" cy="33829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B07601E-746E-4BFC-8DEE-465CD63E1A84}"/>
              </a:ext>
            </a:extLst>
          </p:cNvPr>
          <p:cNvCxnSpPr/>
          <p:nvPr/>
        </p:nvCxnSpPr>
        <p:spPr>
          <a:xfrm>
            <a:off x="5208230" y="5855393"/>
            <a:ext cx="5184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08A9FA1-D761-49CB-A994-5B59ADE382E4}"/>
              </a:ext>
            </a:extLst>
          </p:cNvPr>
          <p:cNvCxnSpPr>
            <a:cxnSpLocks/>
          </p:cNvCxnSpPr>
          <p:nvPr/>
        </p:nvCxnSpPr>
        <p:spPr>
          <a:xfrm flipH="1">
            <a:off x="5248562" y="4200022"/>
            <a:ext cx="1093963" cy="653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01D9414-6098-4210-9AE3-F269A4A29C95}"/>
              </a:ext>
            </a:extLst>
          </p:cNvPr>
          <p:cNvCxnSpPr>
            <a:cxnSpLocks/>
          </p:cNvCxnSpPr>
          <p:nvPr/>
        </p:nvCxnSpPr>
        <p:spPr>
          <a:xfrm>
            <a:off x="6302690" y="4200022"/>
            <a:ext cx="1404483" cy="617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E63C911-B19E-4C4D-81C3-481A848A3089}"/>
              </a:ext>
            </a:extLst>
          </p:cNvPr>
          <p:cNvCxnSpPr>
            <a:endCxn id="21" idx="0"/>
          </p:cNvCxnSpPr>
          <p:nvPr/>
        </p:nvCxnSpPr>
        <p:spPr>
          <a:xfrm flipH="1">
            <a:off x="9870620" y="1769360"/>
            <a:ext cx="912661" cy="30839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4EAFD7B-D0A2-4893-9E23-ADE992C7927C}"/>
              </a:ext>
            </a:extLst>
          </p:cNvPr>
          <p:cNvSpPr/>
          <p:nvPr/>
        </p:nvSpPr>
        <p:spPr>
          <a:xfrm>
            <a:off x="257220" y="-67453"/>
            <a:ext cx="1271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DD862E9-1017-49EF-90A7-7C8A61BF4CF3}"/>
              </a:ext>
            </a:extLst>
          </p:cNvPr>
          <p:cNvSpPr txBox="1"/>
          <p:nvPr/>
        </p:nvSpPr>
        <p:spPr>
          <a:xfrm>
            <a:off x="2909520" y="-43829"/>
            <a:ext cx="74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B4AE2D6-F990-4D07-87C4-2CBED277677B}"/>
              </a:ext>
            </a:extLst>
          </p:cNvPr>
          <p:cNvSpPr txBox="1"/>
          <p:nvPr/>
        </p:nvSpPr>
        <p:spPr>
          <a:xfrm>
            <a:off x="6376975" y="-55830"/>
            <a:ext cx="922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Courses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BFB8AEB-54BD-4F59-8481-2E93EC3F1F6F}"/>
              </a:ext>
            </a:extLst>
          </p:cNvPr>
          <p:cNvSpPr txBox="1"/>
          <p:nvPr/>
        </p:nvSpPr>
        <p:spPr>
          <a:xfrm>
            <a:off x="10002549" y="-43829"/>
            <a:ext cx="7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812EE74-8AC2-4C2F-BE87-D34D1440A400}"/>
              </a:ext>
            </a:extLst>
          </p:cNvPr>
          <p:cNvSpPr txBox="1"/>
          <p:nvPr/>
        </p:nvSpPr>
        <p:spPr>
          <a:xfrm>
            <a:off x="5683315" y="4526655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Assessments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63C36EE-1223-4DC0-A311-117661B48E82}"/>
              </a:ext>
            </a:extLst>
          </p:cNvPr>
          <p:cNvCxnSpPr/>
          <p:nvPr/>
        </p:nvCxnSpPr>
        <p:spPr>
          <a:xfrm>
            <a:off x="11714498" y="1813438"/>
            <a:ext cx="190120" cy="3308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556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</TotalTime>
  <Words>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meena</dc:creator>
  <cp:lastModifiedBy>meena</cp:lastModifiedBy>
  <cp:revision>21</cp:revision>
  <dcterms:created xsi:type="dcterms:W3CDTF">2019-02-15T21:03:27Z</dcterms:created>
  <dcterms:modified xsi:type="dcterms:W3CDTF">2019-02-17T01:48:18Z</dcterms:modified>
</cp:coreProperties>
</file>