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7adbe24af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7adbe24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7adbe24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7adbe24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adbe24a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adbe24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92325" y="1047875"/>
            <a:ext cx="5832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</a:t>
            </a:r>
            <a:r>
              <a:rPr lang="en" sz="6000"/>
              <a:t>ecipe</a:t>
            </a:r>
            <a:r>
              <a:rPr lang="en" sz="5500"/>
              <a:t> </a:t>
            </a:r>
            <a:r>
              <a:rPr lang="en" sz="5200"/>
              <a:t>Recommendation System</a:t>
            </a:r>
            <a:endParaRPr sz="52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-Aamna Ahsan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1586" y="3172461"/>
            <a:ext cx="1689450" cy="225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 title="IMG_2565.HEI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75" y="0"/>
            <a:ext cx="3311923" cy="24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575300" y="297900"/>
            <a:ext cx="4151100" cy="28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Model 3: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based on Reviews (collaborative filtering):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024300" y="4021300"/>
            <a:ext cx="7522800" cy="46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recipes have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similarly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reviews to: recipe_id = 6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30881" t="37503"/>
          <a:stretch/>
        </p:blipFill>
        <p:spPr>
          <a:xfrm>
            <a:off x="3273150" y="2141150"/>
            <a:ext cx="5488851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" y="234324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3" name="Google Shape;163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222661" y="93313"/>
            <a:ext cx="1702226" cy="6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5167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Future Improvements:</a:t>
            </a:r>
            <a:endParaRPr b="1" sz="24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357313" y="1377475"/>
            <a:ext cx="34329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There were a lot of time consuming recipes in this data.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As the goal of this system is to provide ease especially for those who have a busy schedule, There should be more available short recipes.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Scrape and Add new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Perhaps create a feedback with user recommendation.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800" y="471600"/>
            <a:ext cx="4715476" cy="43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Improvements: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6049075" y="2139063"/>
            <a:ext cx="27669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Adding new cuisines.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Seasonal Recommendations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More cuisine categories.</a:t>
            </a:r>
            <a:r>
              <a:rPr lang="en" sz="1600"/>
              <a:t> </a:t>
            </a:r>
            <a:r>
              <a:rPr lang="en" sz="1900"/>
              <a:t> 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Adding a “like” or thumbs up feature, to create a user based recommender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3286625" y="2061900"/>
            <a:ext cx="24816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recommendation system can be categorized as “easy”, “moderate”, and difficult. Adding more data is essential, and having shorter recipes as mentioned in previous slide is also very important.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Purpose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3097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Having difficulty deciding what to cook?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Are you looking to expand your cuisine based on special diet, ingredients or culture?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recipe recommendation system can personalize your needs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based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on popularity, exploring new recipes based on your favorite ingredients, cuisines, and dietary preferences.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36625" y="343075"/>
            <a:ext cx="3196260" cy="28737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530400" y="3069250"/>
            <a:ext cx="214800" cy="14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/>
          <p:nvPr/>
        </p:nvSpPr>
        <p:spPr>
          <a:xfrm flipH="1" rot="10800000">
            <a:off x="6315600" y="3276773"/>
            <a:ext cx="214800" cy="14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100800" y="3481500"/>
            <a:ext cx="214800" cy="14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ile:Chicken Taco ingredients.png - Wikimedia Commons"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2940" t="22342"/>
          <a:stretch/>
        </p:blipFill>
        <p:spPr>
          <a:xfrm>
            <a:off x="6188037" y="748150"/>
            <a:ext cx="1893426" cy="182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25" y="162725"/>
            <a:ext cx="70504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2" name="Google Shape;92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Data: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2576375" y="13506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Recipe.csv file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was extracted from kaggle.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Clean-up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-remove NaN values, duplicates and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outliers in the data.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7400"/>
            <a:ext cx="2576376" cy="16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3188400"/>
            <a:ext cx="2769125" cy="1792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033050" y="2359800"/>
            <a:ext cx="420900" cy="76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8451" y="628300"/>
            <a:ext cx="2576375" cy="173584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7604750" y="2394975"/>
            <a:ext cx="420900" cy="76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50" y="3188400"/>
            <a:ext cx="2981383" cy="17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-36462" y="167350"/>
            <a:ext cx="2649300" cy="4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Example1:  Fat Content vs Saturated Fat: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251975" y="167350"/>
            <a:ext cx="2649300" cy="4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2:  Box plot of CookTime, PrepTime, and TotalTime.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61850" y="725575"/>
            <a:ext cx="3657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This chart shows how the recipes were rated in the data: </a:t>
            </a:r>
            <a:r>
              <a:rPr lang="en" sz="3100"/>
              <a:t> </a:t>
            </a:r>
            <a:endParaRPr sz="3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Looks like there were a lot of recipes that people loved.</a:t>
            </a:r>
            <a:endParaRPr sz="3100">
              <a:solidFill>
                <a:schemeClr val="accent5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177" y="1931850"/>
            <a:ext cx="4795275" cy="30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5120300" y="772800"/>
            <a:ext cx="2927700" cy="46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ratings were 5.0/5.0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65475" y="435400"/>
            <a:ext cx="40452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chemeClr val="dk2"/>
                </a:solidFill>
              </a:rPr>
              <a:t>Specialized Features:</a:t>
            </a:r>
            <a:endParaRPr b="0" sz="31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932300" y="504225"/>
            <a:ext cx="4226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Dietary preference: Gluten-Free, Dairy-Free, Low-carb.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Categories: Meat, seafood, Vegetarian :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799" y="2143051"/>
            <a:ext cx="3483700" cy="20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65475" y="435400"/>
            <a:ext cx="4045200" cy="28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chemeClr val="accent1"/>
                </a:solidFill>
              </a:rPr>
              <a:t>Specialized Features</a:t>
            </a:r>
            <a:endParaRPr b="0" sz="3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chemeClr val="accent1"/>
                </a:solidFill>
              </a:rPr>
              <a:t>Continued:</a:t>
            </a:r>
            <a:endParaRPr b="0" sz="3100">
              <a:solidFill>
                <a:schemeClr val="accen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932300" y="504225"/>
            <a:ext cx="422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3. Categorizing based on level of difficulty: Easy= 30min,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Medium= 30min-1hr, 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Hard=2hr +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150" y="1730850"/>
            <a:ext cx="4438850" cy="14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572000" y="3312425"/>
            <a:ext cx="429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Categorizing the cuisines: Italian, Mexican, Chinese, Indian, Japanese, Thai, Asian, Persian, American, Middle East.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(Results are shown on the left)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0" y="2904700"/>
            <a:ext cx="4297500" cy="20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4376750" y="4546625"/>
            <a:ext cx="663000" cy="241500"/>
          </a:xfrm>
          <a:prstGeom prst="leftArrow">
            <a:avLst>
              <a:gd fmla="val 55611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819325" y="91325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Top 20 Ingredients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This Graph shows another feature which can be used for recommending recipes based on popular ingredients. For now, this feature was added to the data.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5" y="233688"/>
            <a:ext cx="4645574" cy="45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575300" y="297900"/>
            <a:ext cx="4151100" cy="28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Model 1: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based on K-nearest Neighbor (Instance-based Learning)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40684" t="81702"/>
          <a:stretch/>
        </p:blipFill>
        <p:spPr>
          <a:xfrm>
            <a:off x="637563" y="3646700"/>
            <a:ext cx="3838576" cy="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-11881"/>
          <a:stretch/>
        </p:blipFill>
        <p:spPr>
          <a:xfrm>
            <a:off x="5012875" y="190000"/>
            <a:ext cx="3575825" cy="40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830700" y="4417525"/>
            <a:ext cx="4293900" cy="7389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output is based on recipes most similar to recipe_id =6.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575300" y="297900"/>
            <a:ext cx="4151100" cy="28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Model 2: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based Ingredients (content-based filtering):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81300" y="2827500"/>
            <a:ext cx="4151100" cy="1477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model is targeted to taste: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</a:t>
            </a:r>
            <a:r>
              <a:rPr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similarity between the ingredients used in the recipes. In this case, this example shows recipes that are similar to recipe_id= 6.  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00" y="549288"/>
            <a:ext cx="4008500" cy="40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