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erriweather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241f5ef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241f5ef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41f5ef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41f5ef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41f5ef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41f5ef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41f5ef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41f5ef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241f5ef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241f5ef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41f5ef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41f5ef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241f5ef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241f5ef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41f5efd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41f5efd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11700" y="221300"/>
            <a:ext cx="8520600" cy="20574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Get Healthcare Without Going Broke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623400" y="39453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By Iliya Voytsyshyn and Clive Smith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 creators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97979"/>
                </a:solidFill>
                <a:latin typeface="Merriweather"/>
                <a:ea typeface="Merriweather"/>
                <a:cs typeface="Merriweather"/>
                <a:sym typeface="Merriweather"/>
              </a:rPr>
              <a:t>Clive Smith is a second year Biological Sciences major</a:t>
            </a:r>
            <a:endParaRPr sz="1700">
              <a:solidFill>
                <a:srgbClr val="79797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797979"/>
                </a:solidFill>
                <a:latin typeface="Merriweather"/>
                <a:ea typeface="Merriweather"/>
                <a:cs typeface="Merriweather"/>
                <a:sym typeface="Merriweather"/>
              </a:rPr>
              <a:t>Iliya Voytsyshyn is a second year Genetics major</a:t>
            </a:r>
            <a:endParaRPr sz="1700">
              <a:solidFill>
                <a:srgbClr val="79797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the data…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First data set</a:t>
            </a:r>
            <a:endParaRPr b="1" sz="14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79797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Hospital admission data with 6 common conditions and 5 insurance providers</a:t>
            </a:r>
            <a:endParaRPr sz="1400">
              <a:solidFill>
                <a:srgbClr val="79797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Second data set</a:t>
            </a:r>
            <a:endParaRPr b="1" sz="14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79797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Hospital location data, with latitude, longitude, ZIP code, etc…</a:t>
            </a:r>
            <a:endParaRPr sz="1400">
              <a:solidFill>
                <a:srgbClr val="79797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38" y="3064675"/>
            <a:ext cx="3626275" cy="1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goal was to see which hospitals in the US provide the best care.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We used one dataset to evaluate the quality of each hospital, and another for the locations of the hospitals.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75" y="1258830"/>
            <a:ext cx="2582799" cy="25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0" y="1273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In the main data set, we removed unnecessary variables, and changed the patient names into numbers.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7200"/>
            <a:ext cx="8520602" cy="9069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851875" y="1273525"/>
            <a:ext cx="307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locations data set, we 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all 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unnecessary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variables and replaced the missing values with NAs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88" y="1436700"/>
            <a:ext cx="5999424" cy="37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Analysis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419601" cy="273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48" y="1296125"/>
            <a:ext cx="4357752" cy="269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the app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64550" y="1523075"/>
            <a:ext cx="60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Multiply billing amount and length of stay to get hospital quality value–lower value indicates higher quality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438225"/>
            <a:ext cx="8520599" cy="159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And now…</a:t>
            </a:r>
            <a:r>
              <a:rPr lang="en" sz="6000"/>
              <a:t>to</a:t>
            </a:r>
            <a:r>
              <a:rPr lang="en" sz="6000"/>
              <a:t> the app!</a:t>
            </a:r>
            <a:endParaRPr sz="6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