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9" r:id="rId2"/>
    <p:sldId id="462" r:id="rId3"/>
    <p:sldId id="473" r:id="rId4"/>
    <p:sldId id="476" r:id="rId5"/>
    <p:sldId id="477" r:id="rId6"/>
    <p:sldId id="471" r:id="rId7"/>
    <p:sldId id="478" r:id="rId8"/>
    <p:sldId id="470" r:id="rId9"/>
    <p:sldId id="468" r:id="rId10"/>
    <p:sldId id="469" r:id="rId11"/>
    <p:sldId id="474" r:id="rId12"/>
    <p:sldId id="475" r:id="rId13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531">
          <p15:clr>
            <a:srgbClr val="A4A3A4"/>
          </p15:clr>
        </p15:guide>
        <p15:guide id="4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Haas" initials="GH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D9AA9"/>
    <a:srgbClr val="7D91AA"/>
    <a:srgbClr val="A32638"/>
    <a:srgbClr val="56AA1C"/>
    <a:srgbClr val="BD6005"/>
    <a:srgbClr val="BD4505"/>
    <a:srgbClr val="7D9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87572" autoAdjust="0"/>
  </p:normalViewPr>
  <p:slideViewPr>
    <p:cSldViewPr showGuides="1">
      <p:cViewPr varScale="1">
        <p:scale>
          <a:sx n="114" d="100"/>
          <a:sy n="114" d="100"/>
        </p:scale>
        <p:origin x="1386" y="102"/>
      </p:cViewPr>
      <p:guideLst>
        <p:guide orient="horz" pos="2160"/>
        <p:guide pos="2880"/>
        <p:guide pos="553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0BD71836-CABB-0745-8C0B-61899546528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527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ED52A6-DD4D-6E4A-BAC4-303300E514B9}" type="slidenum">
              <a:rPr lang="de-DE"/>
              <a:pPr/>
              <a:t>1</a:t>
            </a:fld>
            <a:endParaRPr lang="de-DE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10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876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11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074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12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662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2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721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3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83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4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18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5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55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6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212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7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276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8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397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9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5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800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65863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fld id="{34BF5620-C6CF-3247-857D-42C26D4182B0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F2C85-F370-644D-A253-0F496ECD0F0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978105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1150" y="914400"/>
            <a:ext cx="1949450" cy="44958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09625" y="914400"/>
            <a:ext cx="5699125" cy="4495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6DFB6-E52D-BD4F-BB67-12B71D9B7E7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115823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14DAC-87E6-4547-A383-B38B2E108E1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00268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42417-3164-0943-9017-67C589CC03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20539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096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77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C0EA9-C867-2B4F-9729-3D626009CAF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845568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BE13E-CC3E-F447-B6A4-1E032E252A8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57772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DA51BA-B64E-1F45-9983-568272F2EB2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01880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4511A-F5F3-134A-8DAC-EFD658B557F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47765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661A6-7BCD-0C49-97D7-5D7681B7A14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3680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4AFFE-FA04-6B46-B9B8-B5440A8B971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137431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914400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752600"/>
            <a:ext cx="7543800" cy="3657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charset="0"/>
              </a:defRPr>
            </a:lvl1pPr>
          </a:lstStyle>
          <a:p>
            <a:fld id="{1D4EDF2B-DB74-434F-B1A2-80645259F2E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82563"/>
            <a:ext cx="9144000" cy="0"/>
          </a:xfrm>
          <a:prstGeom prst="line">
            <a:avLst/>
          </a:prstGeom>
          <a:noFill/>
          <a:ln w="9525">
            <a:solidFill>
              <a:srgbClr val="A3263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79388"/>
            <a:ext cx="719138" cy="179387"/>
          </a:xfrm>
          <a:prstGeom prst="rect">
            <a:avLst/>
          </a:prstGeom>
          <a:solidFill>
            <a:srgbClr val="A32638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D4505"/>
              </a:solidFill>
              <a:latin typeface="Times" charset="0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896938" y="198438"/>
            <a:ext cx="677140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de-DE" sz="1000" dirty="0">
                <a:solidFill>
                  <a:srgbClr val="A32638"/>
                </a:solidFill>
              </a:rPr>
              <a:t>Design</a:t>
            </a:r>
            <a:r>
              <a:rPr lang="de-DE" sz="1000" baseline="0" dirty="0">
                <a:solidFill>
                  <a:srgbClr val="A32638"/>
                </a:solidFill>
              </a:rPr>
              <a:t> </a:t>
            </a:r>
            <a:r>
              <a:rPr lang="de-DE" sz="1000" baseline="0" dirty="0" err="1">
                <a:solidFill>
                  <a:srgbClr val="A32638"/>
                </a:solidFill>
              </a:rPr>
              <a:t>Thinking</a:t>
            </a:r>
            <a:r>
              <a:rPr lang="de-DE" sz="1000" baseline="0" dirty="0">
                <a:solidFill>
                  <a:srgbClr val="A32638"/>
                </a:solidFill>
              </a:rPr>
              <a:t> – Technisches Konzept </a:t>
            </a:r>
            <a:r>
              <a:rPr lang="de-DE" sz="1000" dirty="0">
                <a:solidFill>
                  <a:srgbClr val="A32638"/>
                </a:solidFill>
              </a:rPr>
              <a:t>| Karolin</a:t>
            </a:r>
            <a:r>
              <a:rPr lang="de-DE" sz="1000" baseline="0" dirty="0">
                <a:solidFill>
                  <a:srgbClr val="A32638"/>
                </a:solidFill>
              </a:rPr>
              <a:t> </a:t>
            </a:r>
            <a:r>
              <a:rPr lang="de-DE" sz="1000" baseline="0" dirty="0" err="1">
                <a:solidFill>
                  <a:srgbClr val="A32638"/>
                </a:solidFill>
              </a:rPr>
              <a:t>Bartlmä</a:t>
            </a:r>
            <a:r>
              <a:rPr lang="de-DE" sz="1000" baseline="0" dirty="0">
                <a:solidFill>
                  <a:srgbClr val="A32638"/>
                </a:solidFill>
              </a:rPr>
              <a:t>, Simon der </a:t>
            </a:r>
            <a:r>
              <a:rPr lang="de-DE" sz="1000" baseline="0" dirty="0" err="1">
                <a:solidFill>
                  <a:srgbClr val="A32638"/>
                </a:solidFill>
              </a:rPr>
              <a:t>Kinderen</a:t>
            </a:r>
            <a:r>
              <a:rPr lang="de-DE" sz="1000" baseline="0" dirty="0">
                <a:solidFill>
                  <a:srgbClr val="A32638"/>
                </a:solidFill>
              </a:rPr>
              <a:t>, Rebecca Knoll, Lina </a:t>
            </a:r>
            <a:r>
              <a:rPr lang="de-DE" sz="1000" baseline="0" dirty="0" err="1">
                <a:solidFill>
                  <a:srgbClr val="A32638"/>
                </a:solidFill>
              </a:rPr>
              <a:t>Xu</a:t>
            </a:r>
            <a:r>
              <a:rPr lang="de-DE" sz="1000" baseline="0" dirty="0">
                <a:solidFill>
                  <a:srgbClr val="A32638"/>
                </a:solidFill>
              </a:rPr>
              <a:t> | 30.04.2020</a:t>
            </a:r>
            <a:r>
              <a:rPr lang="de-DE" sz="1000" dirty="0">
                <a:solidFill>
                  <a:srgbClr val="A32638"/>
                </a:solidFill>
              </a:rPr>
              <a:t> </a:t>
            </a:r>
            <a:endParaRPr lang="de-DE" sz="1000" b="1" dirty="0">
              <a:solidFill>
                <a:srgbClr val="A32638"/>
              </a:solidFill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79388" y="192088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>
                <a:solidFill>
                  <a:schemeClr val="bg1"/>
                </a:solidFill>
              </a:rPr>
              <a:t>Seite </a:t>
            </a:r>
            <a:fld id="{56245CFA-C84C-D944-97F0-C05CA76EE8D4}" type="slidenum">
              <a:rPr lang="de-DE" sz="1000">
                <a:solidFill>
                  <a:schemeClr val="bg1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>
              <a:solidFill>
                <a:schemeClr val="bg1"/>
              </a:solidFill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0" y="1751013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 rot="-5400000">
            <a:off x="-2518569" y="3437732"/>
            <a:ext cx="68373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+mj-lt"/>
          <a:ea typeface="+mj-ea"/>
          <a:cs typeface="+mj-cs"/>
        </a:defRPr>
      </a:lvl1pPr>
      <a:lvl2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2pPr>
      <a:lvl3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3pPr>
      <a:lvl4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4pPr>
      <a:lvl5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lnSpc>
          <a:spcPts val="2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20613"/>
          <a:stretch>
            <a:fillRect/>
          </a:stretch>
        </p:blipFill>
        <p:spPr bwMode="auto">
          <a:xfrm>
            <a:off x="0" y="1295400"/>
            <a:ext cx="9144000" cy="3959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4283968" y="5502275"/>
            <a:ext cx="4571107" cy="56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de-DE" sz="2000" dirty="0">
                <a:solidFill>
                  <a:srgbClr val="A32638"/>
                </a:solidFill>
                <a:latin typeface="Arial" charset="0"/>
              </a:rPr>
              <a:t>Design </a:t>
            </a:r>
            <a:r>
              <a:rPr lang="de-DE" sz="2000" dirty="0" err="1">
                <a:solidFill>
                  <a:srgbClr val="A32638"/>
                </a:solidFill>
                <a:latin typeface="Arial" charset="0"/>
              </a:rPr>
              <a:t>Thinking</a:t>
            </a:r>
            <a:r>
              <a:rPr lang="de-DE" sz="2000" dirty="0">
                <a:solidFill>
                  <a:srgbClr val="A32638"/>
                </a:solidFill>
                <a:latin typeface="Arial" charset="0"/>
              </a:rPr>
              <a:t> – Technisches Konzept</a:t>
            </a:r>
          </a:p>
          <a:p>
            <a:pPr>
              <a:lnSpc>
                <a:spcPts val="2200"/>
              </a:lnSpc>
            </a:pPr>
            <a:r>
              <a:rPr lang="de-DE" sz="1400" dirty="0">
                <a:solidFill>
                  <a:srgbClr val="A32638"/>
                </a:solidFill>
                <a:latin typeface="Arial" charset="0"/>
              </a:rPr>
              <a:t>Mobile </a:t>
            </a:r>
            <a:r>
              <a:rPr lang="de-DE" sz="1400" dirty="0" err="1">
                <a:solidFill>
                  <a:srgbClr val="A32638"/>
                </a:solidFill>
                <a:latin typeface="Arial" charset="0"/>
              </a:rPr>
              <a:t>audio</a:t>
            </a:r>
            <a:r>
              <a:rPr lang="de-DE" sz="1400" dirty="0">
                <a:solidFill>
                  <a:srgbClr val="A32638"/>
                </a:solidFill>
                <a:latin typeface="Arial" charset="0"/>
              </a:rPr>
              <a:t> </a:t>
            </a:r>
            <a:r>
              <a:rPr lang="de-DE" sz="1400" dirty="0" err="1">
                <a:solidFill>
                  <a:srgbClr val="A32638"/>
                </a:solidFill>
                <a:latin typeface="Arial" charset="0"/>
              </a:rPr>
              <a:t>and</a:t>
            </a:r>
            <a:r>
              <a:rPr lang="de-DE" sz="1400" dirty="0">
                <a:solidFill>
                  <a:srgbClr val="A32638"/>
                </a:solidFill>
                <a:latin typeface="Arial" charset="0"/>
              </a:rPr>
              <a:t> </a:t>
            </a:r>
            <a:r>
              <a:rPr lang="de-DE" sz="1400" dirty="0" err="1">
                <a:solidFill>
                  <a:srgbClr val="A32638"/>
                </a:solidFill>
                <a:latin typeface="Arial" charset="0"/>
              </a:rPr>
              <a:t>speech</a:t>
            </a:r>
            <a:r>
              <a:rPr lang="de-DE" sz="1400" dirty="0">
                <a:solidFill>
                  <a:srgbClr val="A32638"/>
                </a:solidFill>
                <a:latin typeface="Arial" charset="0"/>
              </a:rPr>
              <a:t> </a:t>
            </a:r>
            <a:r>
              <a:rPr lang="de-DE" sz="1400" dirty="0" err="1">
                <a:solidFill>
                  <a:srgbClr val="A32638"/>
                </a:solidFill>
                <a:latin typeface="Arial" charset="0"/>
              </a:rPr>
              <a:t>interfaces</a:t>
            </a:r>
            <a:endParaRPr lang="de-DE" sz="2000" b="1" dirty="0">
              <a:solidFill>
                <a:srgbClr val="A32638"/>
              </a:solidFill>
              <a:latin typeface="Arial" charset="0"/>
            </a:endParaRP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228600" y="6203951"/>
            <a:ext cx="3407296" cy="29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charset="0"/>
              <a:buNone/>
            </a:pPr>
            <a:r>
              <a:rPr lang="de-DE" sz="900" dirty="0">
                <a:latin typeface="+mj-lt"/>
              </a:rPr>
              <a:t>Karolin </a:t>
            </a:r>
            <a:r>
              <a:rPr lang="de-DE" sz="900" dirty="0" err="1">
                <a:latin typeface="+mj-lt"/>
              </a:rPr>
              <a:t>Bartlmä</a:t>
            </a:r>
            <a:r>
              <a:rPr lang="de-DE" sz="900" dirty="0">
                <a:latin typeface="+mj-lt"/>
              </a:rPr>
              <a:t>, Simon der </a:t>
            </a:r>
            <a:r>
              <a:rPr lang="de-DE" sz="900" dirty="0" err="1">
                <a:latin typeface="+mj-lt"/>
              </a:rPr>
              <a:t>Kinderen</a:t>
            </a:r>
            <a:r>
              <a:rPr lang="de-DE" sz="900" dirty="0">
                <a:latin typeface="+mj-lt"/>
              </a:rPr>
              <a:t>, Rebecca Knoll, Lina </a:t>
            </a:r>
            <a:r>
              <a:rPr lang="de-DE" sz="900" dirty="0" err="1">
                <a:latin typeface="+mj-lt"/>
              </a:rPr>
              <a:t>Xu</a:t>
            </a:r>
            <a:endParaRPr lang="de-DE" sz="900" dirty="0">
              <a:solidFill>
                <a:srgbClr val="323232"/>
              </a:solidFill>
              <a:latin typeface="Arial" charset="0"/>
            </a:endParaRPr>
          </a:p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charset="0"/>
              <a:buNone/>
            </a:pPr>
            <a:r>
              <a:rPr lang="de-DE" sz="900" dirty="0">
                <a:solidFill>
                  <a:srgbClr val="323232"/>
                </a:solidFill>
                <a:latin typeface="Arial" charset="0"/>
              </a:rPr>
              <a:t>30.04.2020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Studie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Studienteilnehmer installieren App und nutzen diese über einen vorgegebenen Zeitraum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Forschungsfragen: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Wie oft nutzen die Teilnehmer die App?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Wie oft haben die Nutzer die App zum Antworten verwendet?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Wie schnell werden die </a:t>
            </a:r>
            <a:r>
              <a:rPr lang="de-DE" dirty="0" err="1"/>
              <a:t>Earcons</a:t>
            </a:r>
            <a:r>
              <a:rPr lang="de-DE" dirty="0"/>
              <a:t> erlernt?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Wie gut ist die App bedienbar?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Welche Probleme gab es bei der Verwendung der App?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033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Studienziel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4" y="1752600"/>
            <a:ext cx="7722815" cy="4556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Lernprozess der </a:t>
            </a:r>
            <a:r>
              <a:rPr lang="de-DE" dirty="0" err="1"/>
              <a:t>Earcons</a:t>
            </a:r>
            <a:r>
              <a:rPr lang="de-DE" dirty="0"/>
              <a:t> wird dem Nutzerverhalten angepasst 	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Häufigkeit der App-Nutzung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Zeitrahmen der Erlernung der </a:t>
            </a:r>
            <a:r>
              <a:rPr lang="de-DE" dirty="0" err="1"/>
              <a:t>Earcons</a:t>
            </a:r>
            <a:endParaRPr lang="de-DE" dirty="0"/>
          </a:p>
          <a:p>
            <a:pPr marL="685800" lvl="1">
              <a:buFont typeface="Arial" panose="020B0604020202020204" pitchFamily="34" charset="0"/>
              <a:buChar char="•"/>
            </a:pPr>
            <a:endParaRPr lang="de-DE" dirty="0"/>
          </a:p>
          <a:p>
            <a:pPr marL="285750">
              <a:buFont typeface="Arial" panose="020B0604020202020204" pitchFamily="34" charset="0"/>
              <a:buChar char="•"/>
            </a:pPr>
            <a:r>
              <a:rPr lang="de-DE" dirty="0"/>
              <a:t>Mögliche Schwachstellen der App herausfinden und anschließend beseitigen </a:t>
            </a:r>
          </a:p>
        </p:txBody>
      </p:sp>
    </p:spTree>
    <p:extLst>
      <p:ext uri="{BB962C8B-B14F-4D97-AF65-F5344CB8AC3E}">
        <p14:creationId xmlns:p14="http://schemas.microsoft.com/office/powerpoint/2010/main" val="247293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Abbruchfunktion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Favoriten festlegen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Kontakt via Sprachbefehl auswählen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Konkrete Studienplanung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21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Kurzer Rückblick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Aktueller Stand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Ablaufdiagramm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Demo aktuelle Version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App-Design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Studie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Studienziel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Nächste Schritte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81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Kurzer Rückblick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Messenger-App sprachbasiert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Integration von </a:t>
            </a:r>
            <a:r>
              <a:rPr lang="de-DE" dirty="0" err="1"/>
              <a:t>Earcons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Integrierter Lernprozess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Manuelle Navigation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/>
            <a:r>
              <a:rPr lang="de-DE" dirty="0">
                <a:sym typeface="Wingdings" panose="05000000000000000000" pitchFamily="2" charset="2"/>
              </a:rPr>
              <a:t> Bessere Usability </a:t>
            </a:r>
            <a:endParaRPr lang="de-DE" dirty="0"/>
          </a:p>
        </p:txBody>
      </p:sp>
      <p:pic>
        <p:nvPicPr>
          <p:cNvPr id="4" name="Grafik 3" descr="C:\Users\sk87\AppData\Local\Microsoft\Windows\INetCache\Content.Word\Untitled Diagram(1).png">
            <a:extLst>
              <a:ext uri="{FF2B5EF4-FFF2-40B4-BE49-F238E27FC236}">
                <a16:creationId xmlns:a16="http://schemas.microsoft.com/office/drawing/2014/main" id="{97F5E0F8-BF8B-45DF-B982-F68262FB33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76872"/>
            <a:ext cx="3637409" cy="3878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211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App nimmt Telegram-Nachrichten entgegen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Die App…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Liest „Nachricht von &lt;Name&gt;“ vor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Spielt parallel </a:t>
            </a:r>
            <a:r>
              <a:rPr lang="de-DE" dirty="0" err="1"/>
              <a:t>Earcon</a:t>
            </a:r>
            <a:r>
              <a:rPr lang="de-DE" dirty="0"/>
              <a:t> ab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Liest anschließend Nachricht vor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de-DE" dirty="0"/>
              <a:t>Oder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Liest „Nachrichten von &lt;Name1&gt;, &lt;Name2&gt;, &lt;Name3&gt;“ vor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Nutzer kann Schlüsselwort und den Namen nennen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Liest Nachricht von genanntem Namen vor</a:t>
            </a:r>
          </a:p>
          <a:p>
            <a:pPr marL="457200" lvl="1" indent="0">
              <a:spcAft>
                <a:spcPts val="0"/>
              </a:spcAft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98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Der Nutzer kann Schlüsselwort nennen zum Antworten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Antwort wird via Sprache eingegeben und abgesendet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Schnelligkeit des </a:t>
            </a:r>
            <a:r>
              <a:rPr lang="de-DE" dirty="0" err="1"/>
              <a:t>Earcons</a:t>
            </a:r>
            <a:r>
              <a:rPr lang="de-DE" dirty="0"/>
              <a:t> und des Kontaktes kann verändert werden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Nachrichten können auch direkt an einen Kontakt geschickt werden</a:t>
            </a:r>
          </a:p>
        </p:txBody>
      </p:sp>
    </p:spTree>
    <p:extLst>
      <p:ext uri="{BB962C8B-B14F-4D97-AF65-F5344CB8AC3E}">
        <p14:creationId xmlns:p14="http://schemas.microsoft.com/office/powerpoint/2010/main" val="114832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Ablaufdiagramm</a:t>
            </a:r>
          </a:p>
        </p:txBody>
      </p:sp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E03F098-A325-43F8-B3FA-3B465F389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314" y="1748031"/>
            <a:ext cx="4824536" cy="2761089"/>
          </a:xfrm>
          <a:prstGeom prst="rect">
            <a:avLst/>
          </a:prstGeom>
        </p:spPr>
      </p:pic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A61A69B3-36A2-425B-97C8-E18309A22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53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Ablaufdiagramm</a:t>
            </a:r>
          </a:p>
        </p:txBody>
      </p:sp>
      <p:pic>
        <p:nvPicPr>
          <p:cNvPr id="6" name="Inhaltsplatzhalter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DB9F2BF-D537-4A77-BEE2-BFD5CBFA1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3648" y="1772816"/>
            <a:ext cx="6205999" cy="4608512"/>
          </a:xfrm>
        </p:spPr>
      </p:pic>
    </p:spTree>
    <p:extLst>
      <p:ext uri="{BB962C8B-B14F-4D97-AF65-F5344CB8AC3E}">
        <p14:creationId xmlns:p14="http://schemas.microsoft.com/office/powerpoint/2010/main" val="312421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aktuelle Version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 marL="0"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20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App-Design</a:t>
            </a:r>
          </a:p>
        </p:txBody>
      </p:sp>
      <p:pic>
        <p:nvPicPr>
          <p:cNvPr id="15" name="Inhaltsplatzhalter 1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55FF4BC-7A1F-4FDD-AE45-13EC4F9BA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2240" y="1640730"/>
            <a:ext cx="2010083" cy="3573481"/>
          </a:xfrm>
          <a:ln>
            <a:solidFill>
              <a:schemeClr val="accent1"/>
            </a:solidFill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6CCEE75-487D-48F7-BED3-06C4CF9DB9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482884" y="1640731"/>
            <a:ext cx="2010083" cy="3573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Grafik 1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92C74FA-91C8-4EB3-9A79-B56BA8095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1642259"/>
            <a:ext cx="2010083" cy="35734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Grafik 2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08686C8-EA48-421F-9842-33D5D3A34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046" y="1640730"/>
            <a:ext cx="2010083" cy="35734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139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Bildschirmpräsentation (4:3)</PresentationFormat>
  <Paragraphs>89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Times</vt:lpstr>
      <vt:lpstr>Leere Präsentation</vt:lpstr>
      <vt:lpstr>PowerPoint-Präsentation</vt:lpstr>
      <vt:lpstr>Inhalt</vt:lpstr>
      <vt:lpstr>Kurzer Rückblick</vt:lpstr>
      <vt:lpstr>Aktueller Stand</vt:lpstr>
      <vt:lpstr>Aktueller Stand</vt:lpstr>
      <vt:lpstr>Ablaufdiagramm</vt:lpstr>
      <vt:lpstr>Ablaufdiagramm</vt:lpstr>
      <vt:lpstr>Demo aktuelle Version</vt:lpstr>
      <vt:lpstr>App-Design</vt:lpstr>
      <vt:lpstr>Studie</vt:lpstr>
      <vt:lpstr>Studienziel</vt:lpstr>
      <vt:lpstr>Nächste Schritte</vt:lpstr>
    </vt:vector>
  </TitlesOfParts>
  <Company>kiz Abt. Medien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Titelmaster</dc:title>
  <dc:creator>lx2</dc:creator>
  <cp:lastModifiedBy> </cp:lastModifiedBy>
  <cp:revision>68</cp:revision>
  <dcterms:modified xsi:type="dcterms:W3CDTF">2020-04-26T09:35:58Z</dcterms:modified>
</cp:coreProperties>
</file>