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462" r:id="rId3"/>
    <p:sldId id="473" r:id="rId4"/>
    <p:sldId id="476" r:id="rId5"/>
    <p:sldId id="471" r:id="rId6"/>
    <p:sldId id="470" r:id="rId7"/>
    <p:sldId id="468" r:id="rId8"/>
    <p:sldId id="469" r:id="rId9"/>
    <p:sldId id="474" r:id="rId10"/>
    <p:sldId id="475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Haas" initials="G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87572" autoAdjust="0"/>
  </p:normalViewPr>
  <p:slideViewPr>
    <p:cSldViewPr showGuides="1">
      <p:cViewPr varScale="1">
        <p:scale>
          <a:sx n="114" d="100"/>
          <a:sy n="114" d="100"/>
        </p:scale>
        <p:origin x="678" y="102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10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6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3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3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4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5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1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6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9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7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8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9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77140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Design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Thinking</a:t>
            </a:r>
            <a:r>
              <a:rPr lang="de-DE" sz="1000" baseline="0" dirty="0">
                <a:solidFill>
                  <a:srgbClr val="A32638"/>
                </a:solidFill>
              </a:rPr>
              <a:t> – Technisches Konzept </a:t>
            </a:r>
            <a:r>
              <a:rPr lang="de-DE" sz="1000" dirty="0">
                <a:solidFill>
                  <a:srgbClr val="A32638"/>
                </a:solidFill>
              </a:rPr>
              <a:t>| Karolin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Bartlmä</a:t>
            </a:r>
            <a:r>
              <a:rPr lang="de-DE" sz="1000" baseline="0" dirty="0">
                <a:solidFill>
                  <a:srgbClr val="A32638"/>
                </a:solidFill>
              </a:rPr>
              <a:t>, Simon der </a:t>
            </a:r>
            <a:r>
              <a:rPr lang="de-DE" sz="1000" baseline="0" dirty="0" err="1">
                <a:solidFill>
                  <a:srgbClr val="A32638"/>
                </a:solidFill>
              </a:rPr>
              <a:t>Kinderen</a:t>
            </a:r>
            <a:r>
              <a:rPr lang="de-DE" sz="1000" baseline="0" dirty="0">
                <a:solidFill>
                  <a:srgbClr val="A32638"/>
                </a:solidFill>
              </a:rPr>
              <a:t>, Rebecca Knoll, Lina </a:t>
            </a:r>
            <a:r>
              <a:rPr lang="de-DE" sz="1000" baseline="0" dirty="0" err="1">
                <a:solidFill>
                  <a:srgbClr val="A32638"/>
                </a:solidFill>
              </a:rPr>
              <a:t>Xu</a:t>
            </a:r>
            <a:r>
              <a:rPr lang="de-DE" sz="1000" baseline="0" dirty="0">
                <a:solidFill>
                  <a:srgbClr val="A32638"/>
                </a:solidFill>
              </a:rPr>
              <a:t> | 30.04.2020</a:t>
            </a:r>
            <a:r>
              <a:rPr lang="de-DE" sz="1000" dirty="0">
                <a:solidFill>
                  <a:srgbClr val="A32638"/>
                </a:solidFill>
              </a:rPr>
              <a:t> 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83968" y="5502275"/>
            <a:ext cx="4571107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Design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Thinking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– Technisches Konzept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Mobile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audio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and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speech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interfaces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1"/>
            <a:ext cx="3407296" cy="2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latin typeface="+mj-lt"/>
              </a:rPr>
              <a:t>Karolin </a:t>
            </a:r>
            <a:r>
              <a:rPr lang="de-DE" sz="900" dirty="0" err="1">
                <a:latin typeface="+mj-lt"/>
              </a:rPr>
              <a:t>Bartlmä</a:t>
            </a:r>
            <a:r>
              <a:rPr lang="de-DE" sz="900" dirty="0">
                <a:latin typeface="+mj-lt"/>
              </a:rPr>
              <a:t>, Simon der </a:t>
            </a:r>
            <a:r>
              <a:rPr lang="de-DE" sz="900" dirty="0" err="1">
                <a:latin typeface="+mj-lt"/>
              </a:rPr>
              <a:t>Kinderen</a:t>
            </a:r>
            <a:r>
              <a:rPr lang="de-DE" sz="900" dirty="0">
                <a:latin typeface="+mj-lt"/>
              </a:rPr>
              <a:t>, Rebecca Knoll, Lina </a:t>
            </a:r>
            <a:r>
              <a:rPr lang="de-DE" sz="900" dirty="0" err="1">
                <a:latin typeface="+mj-lt"/>
              </a:rPr>
              <a:t>Xu</a:t>
            </a:r>
            <a:endParaRPr lang="de-DE" sz="900" dirty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30.04.2020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Abbruchfunktion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Favoriten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2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Kurzer Rückblick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Ablaufdiagramm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Demo aktuelle Version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App-Design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Studienziel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Nächste 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8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Messenger-App sprachbasiert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von </a:t>
            </a:r>
            <a:r>
              <a:rPr lang="de-DE" dirty="0" err="1"/>
              <a:t>Earcons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Integrierter Lernprozess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 Navigation möglich</a:t>
            </a:r>
          </a:p>
        </p:txBody>
      </p:sp>
      <p:pic>
        <p:nvPicPr>
          <p:cNvPr id="4" name="Grafik 3" descr="C:\Users\sk87\AppData\Local\Microsoft\Windows\INetCache\Content.Word\Untitled Diagram(1).png">
            <a:extLst>
              <a:ext uri="{FF2B5EF4-FFF2-40B4-BE49-F238E27FC236}">
                <a16:creationId xmlns:a16="http://schemas.microsoft.com/office/drawing/2014/main" id="{97F5E0F8-BF8B-45DF-B982-F68262FB33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637409" cy="38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App nimmt Telegram-Nachrichten entgegen 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Die App…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„Nachricht von &lt;Name&gt;“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Spielt parallel </a:t>
            </a:r>
            <a:r>
              <a:rPr lang="de-DE" dirty="0" err="1"/>
              <a:t>Earcon</a:t>
            </a:r>
            <a:r>
              <a:rPr lang="de-DE" dirty="0"/>
              <a:t> ab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anschließend Nachricht vor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de-DE" dirty="0"/>
              <a:t>Oder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„Nachrichten von &lt;Name1&gt;, &lt;Name2&gt;, &lt;Name3&gt;“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Nutzer kann Schlüsselwort und den Namen nennen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Nachricht von genanntem Namen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Der Nutzer kann Schlüsselwort nennen zum Antworten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Antwort wird via Sprache eingegeben und abgesendet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Schnelligkeit des </a:t>
            </a:r>
            <a:r>
              <a:rPr lang="de-DE" dirty="0" err="1"/>
              <a:t>Earcons</a:t>
            </a:r>
            <a:r>
              <a:rPr lang="de-DE" dirty="0"/>
              <a:t> und des Kontaktes kann verändert werden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Nachrichten können auch direkt an einen Kontakt geschickt werden</a:t>
            </a:r>
          </a:p>
        </p:txBody>
      </p:sp>
    </p:spTree>
    <p:extLst>
      <p:ext uri="{BB962C8B-B14F-4D97-AF65-F5344CB8AC3E}">
        <p14:creationId xmlns:p14="http://schemas.microsoft.com/office/powerpoint/2010/main" val="15269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BEA0539-3B67-459B-954A-C765F350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776" y="1412776"/>
            <a:ext cx="6048671" cy="5042325"/>
          </a:xfrm>
        </p:spPr>
      </p:pic>
    </p:spTree>
    <p:extLst>
      <p:ext uri="{BB962C8B-B14F-4D97-AF65-F5344CB8AC3E}">
        <p14:creationId xmlns:p14="http://schemas.microsoft.com/office/powerpoint/2010/main" val="3571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aktuelle Version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App-Design</a:t>
            </a:r>
          </a:p>
        </p:txBody>
      </p:sp>
      <p:pic>
        <p:nvPicPr>
          <p:cNvPr id="15" name="Inhaltsplatzhalter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55FF4BC-7A1F-4FDD-AE45-13EC4F9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240" y="1640730"/>
            <a:ext cx="2010083" cy="3573481"/>
          </a:xfrm>
          <a:ln>
            <a:solidFill>
              <a:schemeClr val="accent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CCEE75-487D-48F7-BED3-06C4CF9D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2884" y="1640731"/>
            <a:ext cx="2010083" cy="357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2C74FA-91C8-4EB3-9A79-B56BA809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642259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fik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08686C8-EA48-421F-9842-33D5D3A3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6" y="1640730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3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Studienteilnehmer installieren App und nutzen diese über einen vorgegebenen Zeitraum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Wichtige Fragen: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nutzen die Teilnehmer die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haben die Nutzer die App zum Antworten verwendet?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schnell werden die </a:t>
            </a:r>
            <a:r>
              <a:rPr lang="de-DE" dirty="0" err="1"/>
              <a:t>Earcons</a:t>
            </a:r>
            <a:r>
              <a:rPr lang="de-DE" dirty="0"/>
              <a:t> erlernt?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gut ist die App bedienbar?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Welche Probleme gab es bei der Verwendung der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4" y="1752600"/>
            <a:ext cx="7722815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Usability soll verbessert werden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Lernprozess der </a:t>
            </a:r>
            <a:r>
              <a:rPr lang="de-DE" dirty="0" err="1"/>
              <a:t>Earcons</a:t>
            </a:r>
            <a:r>
              <a:rPr lang="de-DE" dirty="0"/>
              <a:t> wird dem Nutzerverhalten angepasst 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Häufigkeit der App-Nutzung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Zeitrahmen der Erlernung der </a:t>
            </a:r>
            <a:r>
              <a:rPr lang="de-DE" dirty="0" err="1"/>
              <a:t>Earcons</a:t>
            </a:r>
            <a:endParaRPr lang="de-DE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/>
              <a:t>Mögliche Schwachstellen der App herausfinden und anschließend beseitigen </a:t>
            </a:r>
          </a:p>
        </p:txBody>
      </p:sp>
    </p:spTree>
    <p:extLst>
      <p:ext uri="{BB962C8B-B14F-4D97-AF65-F5344CB8AC3E}">
        <p14:creationId xmlns:p14="http://schemas.microsoft.com/office/powerpoint/2010/main" val="24729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(4:3)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Times</vt:lpstr>
      <vt:lpstr>Leere Präsentation</vt:lpstr>
      <vt:lpstr>PowerPoint-Präsentation</vt:lpstr>
      <vt:lpstr>Inhalt</vt:lpstr>
      <vt:lpstr>Kurzer Rückblick</vt:lpstr>
      <vt:lpstr>Aktueller Stand</vt:lpstr>
      <vt:lpstr>Ablaufdiagramm</vt:lpstr>
      <vt:lpstr>Demo aktuelle Version</vt:lpstr>
      <vt:lpstr>App-Design</vt:lpstr>
      <vt:lpstr>Studie</vt:lpstr>
      <vt:lpstr>Studienziel</vt:lpstr>
      <vt:lpstr>Nächste Schritte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lx2</dc:creator>
  <cp:lastModifiedBy> </cp:lastModifiedBy>
  <cp:revision>65</cp:revision>
  <dcterms:modified xsi:type="dcterms:W3CDTF">2020-04-23T08:49:23Z</dcterms:modified>
</cp:coreProperties>
</file>