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66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49656-592B-42B3-9AB4-E5AC0B6871C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941C6-761D-4FFE-835E-C094364DE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2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4D901CFA-C819-4B92-B74B-F81E3E49091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743200"/>
            <a:ext cx="1219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232DE-060F-424E-98C9-3E7C4F3809A3}"/>
              </a:ext>
            </a:extLst>
          </p:cNvPr>
          <p:cNvSpPr txBox="1"/>
          <p:nvPr userDrawn="1"/>
        </p:nvSpPr>
        <p:spPr>
          <a:xfrm>
            <a:off x="128464" y="128829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Management </a:t>
            </a:r>
            <a:r>
              <a:rPr kumimoji="0" lang="en-US" altLang="ko-KR" sz="1600" b="1" i="1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Programme</a:t>
            </a:r>
            <a:endParaRPr kumimoji="0" lang="en-US" altLang="ko-KR" sz="1600" b="1" i="1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College of Technology Management Convergence</a:t>
            </a:r>
          </a:p>
        </p:txBody>
      </p:sp>
      <p:pic>
        <p:nvPicPr>
          <p:cNvPr id="9" name="그림 8" descr="로고2.jpg">
            <a:extLst>
              <a:ext uri="{FF2B5EF4-FFF2-40B4-BE49-F238E27FC236}">
                <a16:creationId xmlns:a16="http://schemas.microsoft.com/office/drawing/2014/main" id="{C16F4C20-E63D-40E8-8D22-4765EAFAE9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r="77296"/>
          <a:stretch>
            <a:fillRect/>
          </a:stretch>
        </p:blipFill>
        <p:spPr>
          <a:xfrm>
            <a:off x="9419014" y="238249"/>
            <a:ext cx="162369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8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3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6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6">
            <a:extLst>
              <a:ext uri="{FF2B5EF4-FFF2-40B4-BE49-F238E27FC236}">
                <a16:creationId xmlns:a16="http://schemas.microsoft.com/office/drawing/2014/main" id="{E72E83A3-F231-4D79-BED7-D2DC19C282A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743200"/>
            <a:ext cx="1219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DE6F6-659F-44BA-8B27-C58EEFAD77B0}"/>
              </a:ext>
            </a:extLst>
          </p:cNvPr>
          <p:cNvSpPr txBox="1"/>
          <p:nvPr userDrawn="1"/>
        </p:nvSpPr>
        <p:spPr>
          <a:xfrm>
            <a:off x="128464" y="128829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Management </a:t>
            </a:r>
            <a:r>
              <a:rPr kumimoji="0" lang="en-US" altLang="ko-KR" sz="1600" b="1" i="1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Programme</a:t>
            </a:r>
            <a:endParaRPr kumimoji="0" lang="en-US" altLang="ko-KR" sz="1600" b="1" i="1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College of Technology Management Convergence</a:t>
            </a:r>
          </a:p>
        </p:txBody>
      </p:sp>
      <p:pic>
        <p:nvPicPr>
          <p:cNvPr id="9" name="그림 8" descr="로고2.jpg">
            <a:extLst>
              <a:ext uri="{FF2B5EF4-FFF2-40B4-BE49-F238E27FC236}">
                <a16:creationId xmlns:a16="http://schemas.microsoft.com/office/drawing/2014/main" id="{310700C2-9206-49A3-8FFE-A23E0C9917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r="77296"/>
          <a:stretch>
            <a:fillRect/>
          </a:stretch>
        </p:blipFill>
        <p:spPr>
          <a:xfrm>
            <a:off x="9419014" y="238249"/>
            <a:ext cx="1623693" cy="144000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CB537A0-B5DD-4AA4-A8B3-05DF52DF9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4149725"/>
            <a:ext cx="8229600" cy="863600"/>
          </a:xfrm>
        </p:spPr>
        <p:txBody>
          <a:bodyPr/>
          <a:lstStyle>
            <a:lvl1pPr algn="ctr">
              <a:defRPr sz="3100" b="1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00F4DD-67EF-4232-A6E3-E9B2F4C02A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704167" y="5734051"/>
            <a:ext cx="4743451" cy="574675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60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0BE4DFF-6EE4-4605-B2E8-B8B5CEFFE0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78127" y="5734054"/>
            <a:ext cx="3557588" cy="574675"/>
          </a:xfrm>
        </p:spPr>
        <p:txBody>
          <a:bodyPr anchor="ctr"/>
          <a:lstStyle>
            <a:lvl1pPr algn="ctr">
              <a:defRPr sz="900"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D2BE54-4435-4A9D-9CA1-445CB53564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5900" y="4149725"/>
            <a:ext cx="6172200" cy="863600"/>
          </a:xfrm>
        </p:spPr>
        <p:txBody>
          <a:bodyPr/>
          <a:lstStyle>
            <a:lvl1pPr algn="ctr">
              <a:defRPr sz="1744" b="1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1E750DF-0759-43FD-91E8-B22C0CBC5CB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7432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E03A6-6A4F-4A3A-99D9-862382A4A0C0}"/>
              </a:ext>
            </a:extLst>
          </p:cNvPr>
          <p:cNvSpPr txBox="1"/>
          <p:nvPr userDrawn="1"/>
        </p:nvSpPr>
        <p:spPr>
          <a:xfrm>
            <a:off x="128464" y="12882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1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Management </a:t>
            </a:r>
            <a:r>
              <a:rPr kumimoji="0" lang="en-US" altLang="ko-KR" sz="900" b="1" i="1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Programme</a:t>
            </a:r>
            <a:endParaRPr kumimoji="0" lang="en-US" altLang="ko-KR" sz="900" b="1" i="1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1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College of Technology Management Convergence</a:t>
            </a:r>
          </a:p>
        </p:txBody>
      </p:sp>
      <p:pic>
        <p:nvPicPr>
          <p:cNvPr id="11" name="그림 10" descr="로고2.jpg">
            <a:extLst>
              <a:ext uri="{FF2B5EF4-FFF2-40B4-BE49-F238E27FC236}">
                <a16:creationId xmlns:a16="http://schemas.microsoft.com/office/drawing/2014/main" id="{D9D65C5D-0084-4191-A056-01A7E8E8A8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r="77296"/>
          <a:stretch>
            <a:fillRect/>
          </a:stretch>
        </p:blipFill>
        <p:spPr>
          <a:xfrm>
            <a:off x="7268788" y="1052896"/>
            <a:ext cx="162369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9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9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3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8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CE63-DFC3-4335-B6D0-08F5FF9B79D9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28B6-3FC6-46C8-BABE-CD34A10BD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5" r:id="rId12"/>
    <p:sldLayoutId id="214748364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CAB5A7-1F41-4B59-82B2-0A5F49B88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494" y="3429000"/>
            <a:ext cx="6172200" cy="8636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Project Proposal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93BBA97-8303-4D1F-B579-613D7CD5E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0652" y="4641255"/>
            <a:ext cx="5050266" cy="12645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 : 15146312 Park,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Gangmin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            17102054 Ahn,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Ingyun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2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089509-5177-4D47-8A43-F8BCE391207B}"/>
              </a:ext>
            </a:extLst>
          </p:cNvPr>
          <p:cNvSpPr/>
          <p:nvPr/>
        </p:nvSpPr>
        <p:spPr>
          <a:xfrm>
            <a:off x="271757" y="0"/>
            <a:ext cx="3070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916125-C2B4-4E38-B7FF-7807F89DBC21}"/>
              </a:ext>
            </a:extLst>
          </p:cNvPr>
          <p:cNvSpPr/>
          <p:nvPr/>
        </p:nvSpPr>
        <p:spPr>
          <a:xfrm>
            <a:off x="3043726" y="923330"/>
            <a:ext cx="61045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Gantt chart, implementation plan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Group 127">
            <a:extLst>
              <a:ext uri="{FF2B5EF4-FFF2-40B4-BE49-F238E27FC236}">
                <a16:creationId xmlns:a16="http://schemas.microsoft.com/office/drawing/2014/main" id="{015A7892-5E96-4EB9-AAA6-A4701BEF0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25215"/>
              </p:ext>
            </p:extLst>
          </p:nvPr>
        </p:nvGraphicFramePr>
        <p:xfrm>
          <a:off x="107576" y="2792640"/>
          <a:ext cx="7817220" cy="327608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9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2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8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 discussion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7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Implementation(1)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7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(2)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7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(3)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37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37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 panose="020B0603020101020101" pitchFamily="50" charset="-127"/>
                        <a:cs typeface="Arial" panose="020B0604020202020204" pitchFamily="34" charset="0"/>
                      </a:endParaRPr>
                    </a:p>
                  </a:txBody>
                  <a:tcPr marL="94560" marR="94560" marT="35462" marB="354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4019B8-A7E1-4448-B352-FF6C0FEC9B80}"/>
              </a:ext>
            </a:extLst>
          </p:cNvPr>
          <p:cNvSpPr txBox="1"/>
          <p:nvPr/>
        </p:nvSpPr>
        <p:spPr>
          <a:xfrm>
            <a:off x="400556" y="2013355"/>
            <a:ext cx="417624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TIMELINE </a:t>
            </a:r>
            <a:r>
              <a:rPr lang="ko-KR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11~12.2019</a:t>
            </a:r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427292-AAF8-4598-A0EA-623BA65C9EC4}"/>
              </a:ext>
            </a:extLst>
          </p:cNvPr>
          <p:cNvCxnSpPr>
            <a:cxnSpLocks/>
          </p:cNvCxnSpPr>
          <p:nvPr/>
        </p:nvCxnSpPr>
        <p:spPr>
          <a:xfrm>
            <a:off x="271757" y="2423999"/>
            <a:ext cx="7280479" cy="2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E7E90A08-C850-432B-BBDB-80474F2044CD}"/>
              </a:ext>
            </a:extLst>
          </p:cNvPr>
          <p:cNvSpPr/>
          <p:nvPr/>
        </p:nvSpPr>
        <p:spPr>
          <a:xfrm>
            <a:off x="1519921" y="3190788"/>
            <a:ext cx="739367" cy="248188"/>
          </a:xfrm>
          <a:prstGeom prst="roundRect">
            <a:avLst>
              <a:gd name="adj" fmla="val 2717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CA48F88D-1F3C-4C2B-BD2B-1FE165812C2C}"/>
              </a:ext>
            </a:extLst>
          </p:cNvPr>
          <p:cNvSpPr/>
          <p:nvPr/>
        </p:nvSpPr>
        <p:spPr>
          <a:xfrm>
            <a:off x="1988216" y="3716518"/>
            <a:ext cx="2260354" cy="248188"/>
          </a:xfrm>
          <a:prstGeom prst="roundRect">
            <a:avLst>
              <a:gd name="adj" fmla="val 2717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직사각형 21">
            <a:extLst>
              <a:ext uri="{FF2B5EF4-FFF2-40B4-BE49-F238E27FC236}">
                <a16:creationId xmlns:a16="http://schemas.microsoft.com/office/drawing/2014/main" id="{E6CA80FE-5491-410C-A387-54258258B974}"/>
              </a:ext>
            </a:extLst>
          </p:cNvPr>
          <p:cNvSpPr/>
          <p:nvPr/>
        </p:nvSpPr>
        <p:spPr>
          <a:xfrm>
            <a:off x="2834516" y="4209251"/>
            <a:ext cx="3020845" cy="248188"/>
          </a:xfrm>
          <a:prstGeom prst="roundRect">
            <a:avLst>
              <a:gd name="adj" fmla="val 2717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모서리가 둥근 직사각형 22">
            <a:extLst>
              <a:ext uri="{FF2B5EF4-FFF2-40B4-BE49-F238E27FC236}">
                <a16:creationId xmlns:a16="http://schemas.microsoft.com/office/drawing/2014/main" id="{A115482B-B588-4922-9480-747F3B8DBA10}"/>
              </a:ext>
            </a:extLst>
          </p:cNvPr>
          <p:cNvSpPr/>
          <p:nvPr/>
        </p:nvSpPr>
        <p:spPr>
          <a:xfrm>
            <a:off x="5396754" y="4701984"/>
            <a:ext cx="1068930" cy="248188"/>
          </a:xfrm>
          <a:prstGeom prst="roundRect">
            <a:avLst>
              <a:gd name="adj" fmla="val 2717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883D9F-A89E-4100-9CD5-E8F072245C39}"/>
              </a:ext>
            </a:extLst>
          </p:cNvPr>
          <p:cNvSpPr/>
          <p:nvPr/>
        </p:nvSpPr>
        <p:spPr>
          <a:xfrm>
            <a:off x="8126470" y="2198021"/>
            <a:ext cx="381769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“Work contents”</a:t>
            </a: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Idea: </a:t>
            </a: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UI design, implementation issue</a:t>
            </a:r>
          </a:p>
          <a:p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Implementation(1): </a:t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Floating and Overlay</a:t>
            </a:r>
          </a:p>
          <a:p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Implementation(2): </a:t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Notification and Badge</a:t>
            </a:r>
          </a:p>
          <a:p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Implementation(3): </a:t>
            </a:r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Chat log and Fast Reply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6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1C335-14B3-4501-93ED-62D9A89F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3" y="18255"/>
            <a:ext cx="10515600" cy="1325563"/>
          </a:xfrm>
        </p:spPr>
        <p:txBody>
          <a:bodyPr/>
          <a:lstStyle/>
          <a:p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Contents</a:t>
            </a:r>
            <a:endParaRPr lang="ko-KR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B3CB2E-2156-4D89-B81F-1B728CA7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Marketplace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ko-KR" altLang="en-US" dirty="0"/>
              <a:t> 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68287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EC8857-0EE7-468D-98FF-93AC65CF4997}"/>
              </a:ext>
            </a:extLst>
          </p:cNvPr>
          <p:cNvSpPr/>
          <p:nvPr/>
        </p:nvSpPr>
        <p:spPr>
          <a:xfrm>
            <a:off x="265067" y="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A0A2D-C738-4478-A4AF-45511EF60BAD}"/>
              </a:ext>
            </a:extLst>
          </p:cNvPr>
          <p:cNvSpPr/>
          <p:nvPr/>
        </p:nvSpPr>
        <p:spPr>
          <a:xfrm>
            <a:off x="4112677" y="2211197"/>
            <a:ext cx="3913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many messenger app..</a:t>
            </a:r>
          </a:p>
        </p:txBody>
      </p:sp>
      <p:pic>
        <p:nvPicPr>
          <p:cNvPr id="2050" name="Picture 2" descr="slack icon에 대한 이미지 검색결과">
            <a:extLst>
              <a:ext uri="{FF2B5EF4-FFF2-40B4-BE49-F238E27FC236}">
                <a16:creationId xmlns:a16="http://schemas.microsoft.com/office/drawing/2014/main" id="{BE4200DC-C749-4704-B8C1-B46DC44F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39" y="3077308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gram icon에 대한 이미지 검색결과">
            <a:extLst>
              <a:ext uri="{FF2B5EF4-FFF2-40B4-BE49-F238E27FC236}">
                <a16:creationId xmlns:a16="http://schemas.microsoft.com/office/drawing/2014/main" id="{0E7482B4-E0A4-4985-AEF1-A7330BBF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082" y="3159370"/>
            <a:ext cx="1474176" cy="14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cebook icon에 대한 이미지 검색결과">
            <a:extLst>
              <a:ext uri="{FF2B5EF4-FFF2-40B4-BE49-F238E27FC236}">
                <a16:creationId xmlns:a16="http://schemas.microsoft.com/office/drawing/2014/main" id="{339B1ED2-568C-4071-AE0F-071D83E3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08" y="3159370"/>
            <a:ext cx="1474177" cy="147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s app에 대한 이미지 검색결과">
            <a:extLst>
              <a:ext uri="{FF2B5EF4-FFF2-40B4-BE49-F238E27FC236}">
                <a16:creationId xmlns:a16="http://schemas.microsoft.com/office/drawing/2014/main" id="{92CECB6C-3A2E-4A6C-895E-4A2354C8F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77" y="3181350"/>
            <a:ext cx="1474177" cy="147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akaotalk에 대한 이미지 검색결과">
            <a:extLst>
              <a:ext uri="{FF2B5EF4-FFF2-40B4-BE49-F238E27FC236}">
                <a16:creationId xmlns:a16="http://schemas.microsoft.com/office/drawing/2014/main" id="{6DCF7A15-F75C-48B9-84D5-EDDE0A2BA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47" y="3182817"/>
            <a:ext cx="1474176" cy="14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ine에 대한 이미지 검색결과">
            <a:extLst>
              <a:ext uri="{FF2B5EF4-FFF2-40B4-BE49-F238E27FC236}">
                <a16:creationId xmlns:a16="http://schemas.microsoft.com/office/drawing/2014/main" id="{D3A564C7-D52E-4972-A9DF-1792F1E4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50" y="3181350"/>
            <a:ext cx="1474177" cy="147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6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EC8857-0EE7-468D-98FF-93AC65CF4997}"/>
              </a:ext>
            </a:extLst>
          </p:cNvPr>
          <p:cNvSpPr/>
          <p:nvPr/>
        </p:nvSpPr>
        <p:spPr>
          <a:xfrm>
            <a:off x="274032" y="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DDAB2-0046-44B0-B4BF-DA6D8C0B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3" y="1686629"/>
            <a:ext cx="4709713" cy="33573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44FD25-D6B9-49F0-84A1-7062666A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24" y="1603174"/>
            <a:ext cx="5848350" cy="3524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32A6DE-3154-4686-BE02-85C246347F96}"/>
              </a:ext>
            </a:extLst>
          </p:cNvPr>
          <p:cNvSpPr/>
          <p:nvPr/>
        </p:nvSpPr>
        <p:spPr>
          <a:xfrm>
            <a:off x="10437182" y="5127424"/>
            <a:ext cx="14991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DMC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713C7E-EF8B-45C0-A509-4B05A0DFCB61}"/>
              </a:ext>
            </a:extLst>
          </p:cNvPr>
          <p:cNvSpPr/>
          <p:nvPr/>
        </p:nvSpPr>
        <p:spPr>
          <a:xfrm>
            <a:off x="1034016" y="1317297"/>
            <a:ext cx="362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Experience using mobile messengers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75FE63-EC1F-406F-A5A3-DF607ED75A85}"/>
              </a:ext>
            </a:extLst>
          </p:cNvPr>
          <p:cNvSpPr/>
          <p:nvPr/>
        </p:nvSpPr>
        <p:spPr>
          <a:xfrm>
            <a:off x="402323" y="2997289"/>
            <a:ext cx="5063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Percentage of Mobile Messenger and PC Messenger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D0DC2A-AB0B-443C-860E-B88B79A9C41E}"/>
              </a:ext>
            </a:extLst>
          </p:cNvPr>
          <p:cNvSpPr/>
          <p:nvPr/>
        </p:nvSpPr>
        <p:spPr>
          <a:xfrm>
            <a:off x="5340920" y="1317297"/>
            <a:ext cx="3761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more than two mobile messenger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3D2A0E-A376-46FA-B482-858FBD61B033}"/>
              </a:ext>
            </a:extLst>
          </p:cNvPr>
          <p:cNvSpPr/>
          <p:nvPr/>
        </p:nvSpPr>
        <p:spPr>
          <a:xfrm>
            <a:off x="9102847" y="2111126"/>
            <a:ext cx="2752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Use Messenger differently depending on </a:t>
            </a:r>
          </a:p>
          <a:p>
            <a:r>
              <a:rPr lang="en-US" altLang="ko-KR" sz="1200" dirty="0"/>
              <a:t>the conversation partner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4B883B-EE9F-4167-8CF2-CBCF768E9E03}"/>
              </a:ext>
            </a:extLst>
          </p:cNvPr>
          <p:cNvSpPr/>
          <p:nvPr/>
        </p:nvSpPr>
        <p:spPr>
          <a:xfrm>
            <a:off x="9054560" y="2798195"/>
            <a:ext cx="2765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Business and social usage are distinguish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398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857038-7A1C-437B-83C1-EFC90418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93" y="570451"/>
            <a:ext cx="2922827" cy="56382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864B2A-E5A2-4B33-B323-FBE8744C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646" y="570451"/>
            <a:ext cx="2922827" cy="5638227"/>
          </a:xfrm>
          <a:prstGeom prst="rect">
            <a:avLst/>
          </a:prstGeom>
        </p:spPr>
      </p:pic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DB7861F5-1086-4CAB-B805-8E998DB94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r="25412"/>
          <a:stretch/>
        </p:blipFill>
        <p:spPr bwMode="auto">
          <a:xfrm>
            <a:off x="7516536" y="0"/>
            <a:ext cx="3048000" cy="692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문자 아이콘에 대한 이미지 검색결과">
            <a:extLst>
              <a:ext uri="{FF2B5EF4-FFF2-40B4-BE49-F238E27FC236}">
                <a16:creationId xmlns:a16="http://schemas.microsoft.com/office/drawing/2014/main" id="{3B8FE62A-942C-445A-A4EB-C47798CF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657" y="5632666"/>
            <a:ext cx="456427" cy="45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CE0BB7F-5F8B-42BC-B986-3FD40795F85A}"/>
              </a:ext>
            </a:extLst>
          </p:cNvPr>
          <p:cNvSpPr/>
          <p:nvPr/>
        </p:nvSpPr>
        <p:spPr>
          <a:xfrm>
            <a:off x="10277794" y="5608390"/>
            <a:ext cx="159828" cy="159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Picture 12" descr="인스타그램 아이콘에 대한 이미지 검색결과">
            <a:extLst>
              <a:ext uri="{FF2B5EF4-FFF2-40B4-BE49-F238E27FC236}">
                <a16:creationId xmlns:a16="http://schemas.microsoft.com/office/drawing/2014/main" id="{DB77AC3D-F249-42E0-BFE5-38C73C8AAB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1" t="31514" r="40520" b="40963"/>
          <a:stretch/>
        </p:blipFill>
        <p:spPr bwMode="auto">
          <a:xfrm>
            <a:off x="10066779" y="4828140"/>
            <a:ext cx="347459" cy="3374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acebook에 대한 이미지 검색결과">
            <a:extLst>
              <a:ext uri="{FF2B5EF4-FFF2-40B4-BE49-F238E27FC236}">
                <a16:creationId xmlns:a16="http://schemas.microsoft.com/office/drawing/2014/main" id="{EBB33700-BF4F-4C00-9DD6-94B41DE1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83" y="4443358"/>
            <a:ext cx="347459" cy="34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lack icon에 대한 이미지 검색결과">
            <a:extLst>
              <a:ext uri="{FF2B5EF4-FFF2-40B4-BE49-F238E27FC236}">
                <a16:creationId xmlns:a16="http://schemas.microsoft.com/office/drawing/2014/main" id="{E929471D-680B-40CF-9636-22B39E25F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9" t="14023" r="15005" b="12960"/>
          <a:stretch/>
        </p:blipFill>
        <p:spPr bwMode="auto">
          <a:xfrm>
            <a:off x="10064883" y="4037216"/>
            <a:ext cx="347460" cy="3474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3430508-D739-4DBC-A67A-B3B8222A93B0}"/>
              </a:ext>
            </a:extLst>
          </p:cNvPr>
          <p:cNvSpPr/>
          <p:nvPr/>
        </p:nvSpPr>
        <p:spPr>
          <a:xfrm>
            <a:off x="10287938" y="3978534"/>
            <a:ext cx="159828" cy="159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120ACDC-94E4-435F-BDF6-57D184962FA6}"/>
              </a:ext>
            </a:extLst>
          </p:cNvPr>
          <p:cNvSpPr/>
          <p:nvPr/>
        </p:nvSpPr>
        <p:spPr>
          <a:xfrm>
            <a:off x="10287938" y="4410007"/>
            <a:ext cx="159828" cy="159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A4F011-3096-4543-95A3-805A511C32B1}"/>
              </a:ext>
            </a:extLst>
          </p:cNvPr>
          <p:cNvSpPr/>
          <p:nvPr/>
        </p:nvSpPr>
        <p:spPr>
          <a:xfrm>
            <a:off x="7781238" y="2038729"/>
            <a:ext cx="2496556" cy="1881673"/>
          </a:xfrm>
          <a:prstGeom prst="roundRect">
            <a:avLst>
              <a:gd name="adj" fmla="val 4944"/>
            </a:avLst>
          </a:prstGeom>
          <a:solidFill>
            <a:srgbClr val="4C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4" name="Picture 20" descr="관련 이미지">
            <a:extLst>
              <a:ext uri="{FF2B5EF4-FFF2-40B4-BE49-F238E27FC236}">
                <a16:creationId xmlns:a16="http://schemas.microsoft.com/office/drawing/2014/main" id="{29AFDCA7-6F26-4AC5-ABC7-E089F718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61" y="5214662"/>
            <a:ext cx="365702" cy="36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BD7C18-9927-4962-A72F-4342749A8801}"/>
              </a:ext>
            </a:extLst>
          </p:cNvPr>
          <p:cNvSpPr/>
          <p:nvPr/>
        </p:nvSpPr>
        <p:spPr>
          <a:xfrm>
            <a:off x="7863731" y="2210450"/>
            <a:ext cx="2334854" cy="1659025"/>
          </a:xfrm>
          <a:prstGeom prst="roundRect">
            <a:avLst>
              <a:gd name="adj" fmla="val 4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35667BD-6628-4296-9B01-5EFE1D5EADBE}"/>
              </a:ext>
            </a:extLst>
          </p:cNvPr>
          <p:cNvSpPr/>
          <p:nvPr/>
        </p:nvSpPr>
        <p:spPr>
          <a:xfrm>
            <a:off x="7653646" y="1791185"/>
            <a:ext cx="938444" cy="666809"/>
          </a:xfrm>
          <a:prstGeom prst="roundRect">
            <a:avLst>
              <a:gd name="adj" fmla="val 49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9C70758-566C-4140-B66C-B92F4DBDAF13}"/>
              </a:ext>
            </a:extLst>
          </p:cNvPr>
          <p:cNvSpPr/>
          <p:nvPr/>
        </p:nvSpPr>
        <p:spPr>
          <a:xfrm>
            <a:off x="7751279" y="2036442"/>
            <a:ext cx="801335" cy="666809"/>
          </a:xfrm>
          <a:prstGeom prst="roundRect">
            <a:avLst>
              <a:gd name="adj" fmla="val 49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Ingyun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ADA75D5-BA60-4910-AD28-633141E59807}"/>
              </a:ext>
            </a:extLst>
          </p:cNvPr>
          <p:cNvSpPr/>
          <p:nvPr/>
        </p:nvSpPr>
        <p:spPr>
          <a:xfrm>
            <a:off x="7914076" y="2269526"/>
            <a:ext cx="2064705" cy="666809"/>
          </a:xfrm>
          <a:prstGeom prst="roundRect">
            <a:avLst>
              <a:gd name="adj" fmla="val 49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Ingyun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Have you had lunch?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0F08DB-477F-4701-A256-829BC75190FA}"/>
              </a:ext>
            </a:extLst>
          </p:cNvPr>
          <p:cNvGrpSpPr/>
          <p:nvPr/>
        </p:nvGrpSpPr>
        <p:grpSpPr>
          <a:xfrm>
            <a:off x="9990453" y="2247245"/>
            <a:ext cx="148859" cy="151084"/>
            <a:chOff x="6936947" y="2332660"/>
            <a:chExt cx="148859" cy="15108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31D7C5-CE7D-417B-BBA7-B4CB81C06C89}"/>
                </a:ext>
              </a:extLst>
            </p:cNvPr>
            <p:cNvSpPr/>
            <p:nvPr/>
          </p:nvSpPr>
          <p:spPr>
            <a:xfrm>
              <a:off x="6936947" y="2332660"/>
              <a:ext cx="148855" cy="148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1FFE4CDD-C8AA-45C6-937E-EB223FE38C62}"/>
                </a:ext>
              </a:extLst>
            </p:cNvPr>
            <p:cNvSpPr/>
            <p:nvPr/>
          </p:nvSpPr>
          <p:spPr>
            <a:xfrm>
              <a:off x="6936951" y="2334889"/>
              <a:ext cx="148855" cy="148855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0090406-1A57-4A3E-9AEC-4DC0E0DD500C}"/>
              </a:ext>
            </a:extLst>
          </p:cNvPr>
          <p:cNvSpPr/>
          <p:nvPr/>
        </p:nvSpPr>
        <p:spPr>
          <a:xfrm>
            <a:off x="7863731" y="3605178"/>
            <a:ext cx="2334854" cy="272701"/>
          </a:xfrm>
          <a:prstGeom prst="roundRect">
            <a:avLst>
              <a:gd name="adj" fmla="val 228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5EAE164-2363-46CC-BA2A-60FAFE26FEA8}"/>
              </a:ext>
            </a:extLst>
          </p:cNvPr>
          <p:cNvSpPr/>
          <p:nvPr/>
        </p:nvSpPr>
        <p:spPr>
          <a:xfrm>
            <a:off x="7073981" y="3391639"/>
            <a:ext cx="2064705" cy="666809"/>
          </a:xfrm>
          <a:prstGeom prst="roundRect">
            <a:avLst>
              <a:gd name="adj" fmla="val 49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16" descr="slack icon에 대한 이미지 검색결과">
            <a:extLst>
              <a:ext uri="{FF2B5EF4-FFF2-40B4-BE49-F238E27FC236}">
                <a16:creationId xmlns:a16="http://schemas.microsoft.com/office/drawing/2014/main" id="{2AC009F7-482F-47BE-AE4B-AFF0A1E26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9" t="14023" r="15005" b="12960"/>
          <a:stretch/>
        </p:blipFill>
        <p:spPr bwMode="auto">
          <a:xfrm>
            <a:off x="10064882" y="4442488"/>
            <a:ext cx="347460" cy="3474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facebook에 대한 이미지 검색결과">
            <a:extLst>
              <a:ext uri="{FF2B5EF4-FFF2-40B4-BE49-F238E27FC236}">
                <a16:creationId xmlns:a16="http://schemas.microsoft.com/office/drawing/2014/main" id="{51F71375-643E-4DEF-8801-1C84A1A76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82" y="4027591"/>
            <a:ext cx="347459" cy="34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BA5F3A6-8AA3-4B80-AD4B-36EDF936C5F9}"/>
              </a:ext>
            </a:extLst>
          </p:cNvPr>
          <p:cNvSpPr/>
          <p:nvPr/>
        </p:nvSpPr>
        <p:spPr>
          <a:xfrm>
            <a:off x="7781236" y="2038729"/>
            <a:ext cx="2496556" cy="1881673"/>
          </a:xfrm>
          <a:prstGeom prst="roundRect">
            <a:avLst>
              <a:gd name="adj" fmla="val 4944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9A99F06-648D-4D2B-A0A3-4D031D665DE7}"/>
              </a:ext>
            </a:extLst>
          </p:cNvPr>
          <p:cNvSpPr/>
          <p:nvPr/>
        </p:nvSpPr>
        <p:spPr>
          <a:xfrm>
            <a:off x="7863729" y="2210450"/>
            <a:ext cx="2334854" cy="1659025"/>
          </a:xfrm>
          <a:prstGeom prst="roundRect">
            <a:avLst>
              <a:gd name="adj" fmla="val 4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E982287-EBED-42F6-A85E-29F096B5B1F9}"/>
              </a:ext>
            </a:extLst>
          </p:cNvPr>
          <p:cNvSpPr/>
          <p:nvPr/>
        </p:nvSpPr>
        <p:spPr>
          <a:xfrm>
            <a:off x="7653644" y="1791185"/>
            <a:ext cx="1301362" cy="666809"/>
          </a:xfrm>
          <a:prstGeom prst="roundRect">
            <a:avLst>
              <a:gd name="adj" fmla="val 49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DBD2C18-953A-40EC-A573-5FA1D08924C4}"/>
              </a:ext>
            </a:extLst>
          </p:cNvPr>
          <p:cNvSpPr/>
          <p:nvPr/>
        </p:nvSpPr>
        <p:spPr>
          <a:xfrm>
            <a:off x="7751277" y="2036442"/>
            <a:ext cx="801335" cy="666809"/>
          </a:xfrm>
          <a:prstGeom prst="roundRect">
            <a:avLst>
              <a:gd name="adj" fmla="val 49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Gangmin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96340A6-3CEE-4284-8D34-17D56B8EE8E1}"/>
              </a:ext>
            </a:extLst>
          </p:cNvPr>
          <p:cNvSpPr/>
          <p:nvPr/>
        </p:nvSpPr>
        <p:spPr>
          <a:xfrm>
            <a:off x="8005146" y="2309705"/>
            <a:ext cx="2064705" cy="666809"/>
          </a:xfrm>
          <a:prstGeom prst="roundRect">
            <a:avLst>
              <a:gd name="adj" fmla="val 49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Gangmin : Hello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Gangmin : Bye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C74C2F2-3521-433D-93B8-224C475BC84C}"/>
              </a:ext>
            </a:extLst>
          </p:cNvPr>
          <p:cNvGrpSpPr/>
          <p:nvPr/>
        </p:nvGrpSpPr>
        <p:grpSpPr>
          <a:xfrm>
            <a:off x="9990451" y="2247245"/>
            <a:ext cx="148859" cy="151084"/>
            <a:chOff x="6936947" y="2332660"/>
            <a:chExt cx="148859" cy="151084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7CDC111-69F3-4CC8-8064-83884707A833}"/>
                </a:ext>
              </a:extLst>
            </p:cNvPr>
            <p:cNvSpPr/>
            <p:nvPr/>
          </p:nvSpPr>
          <p:spPr>
            <a:xfrm>
              <a:off x="6936947" y="2332660"/>
              <a:ext cx="148855" cy="148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곱하기 기호 50">
              <a:extLst>
                <a:ext uri="{FF2B5EF4-FFF2-40B4-BE49-F238E27FC236}">
                  <a16:creationId xmlns:a16="http://schemas.microsoft.com/office/drawing/2014/main" id="{1CF47F07-472D-46D6-8B1E-3C5F900C69ED}"/>
                </a:ext>
              </a:extLst>
            </p:cNvPr>
            <p:cNvSpPr/>
            <p:nvPr/>
          </p:nvSpPr>
          <p:spPr>
            <a:xfrm>
              <a:off x="6936951" y="2334889"/>
              <a:ext cx="148855" cy="148855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F77CACB-A6CD-4347-958D-094C8124BACE}"/>
              </a:ext>
            </a:extLst>
          </p:cNvPr>
          <p:cNvSpPr/>
          <p:nvPr/>
        </p:nvSpPr>
        <p:spPr>
          <a:xfrm>
            <a:off x="7863729" y="3605178"/>
            <a:ext cx="2334854" cy="272701"/>
          </a:xfrm>
          <a:prstGeom prst="roundRect">
            <a:avLst>
              <a:gd name="adj" fmla="val 228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2AF3E71-FC27-4AED-92BE-6CF54CBB1921}"/>
              </a:ext>
            </a:extLst>
          </p:cNvPr>
          <p:cNvSpPr/>
          <p:nvPr/>
        </p:nvSpPr>
        <p:spPr>
          <a:xfrm>
            <a:off x="7073979" y="3391639"/>
            <a:ext cx="2064705" cy="666809"/>
          </a:xfrm>
          <a:prstGeom prst="roundRect">
            <a:avLst>
              <a:gd name="adj" fmla="val 49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E1A22A-EB99-45F1-9CC1-51FECACBD5F5}"/>
              </a:ext>
            </a:extLst>
          </p:cNvPr>
          <p:cNvSpPr/>
          <p:nvPr/>
        </p:nvSpPr>
        <p:spPr>
          <a:xfrm>
            <a:off x="283369" y="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82F5031-8421-4C47-8A2E-31FE4A7C973D}"/>
              </a:ext>
            </a:extLst>
          </p:cNvPr>
          <p:cNvSpPr/>
          <p:nvPr/>
        </p:nvSpPr>
        <p:spPr>
          <a:xfrm>
            <a:off x="5741438" y="2886562"/>
            <a:ext cx="1060867" cy="794958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4" descr="관련 이미지">
            <a:extLst>
              <a:ext uri="{FF2B5EF4-FFF2-40B4-BE49-F238E27FC236}">
                <a16:creationId xmlns:a16="http://schemas.microsoft.com/office/drawing/2014/main" id="{13F8BDD2-8070-44DF-98FA-2E18B1F31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r="25412"/>
          <a:stretch/>
        </p:blipFill>
        <p:spPr bwMode="auto">
          <a:xfrm>
            <a:off x="1979207" y="-34637"/>
            <a:ext cx="3048000" cy="692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카카오톡 빠른답장에 대한 이미지 검색결과">
            <a:extLst>
              <a:ext uri="{FF2B5EF4-FFF2-40B4-BE49-F238E27FC236}">
                <a16:creationId xmlns:a16="http://schemas.microsoft.com/office/drawing/2014/main" id="{897C2E65-92C5-47CD-844F-D4391F2EA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1"/>
          <a:stretch/>
        </p:blipFill>
        <p:spPr bwMode="auto">
          <a:xfrm>
            <a:off x="2038021" y="781050"/>
            <a:ext cx="2922827" cy="7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EF6430-DDE1-4BA8-B9A1-E414BFADB725}"/>
              </a:ext>
            </a:extLst>
          </p:cNvPr>
          <p:cNvSpPr/>
          <p:nvPr/>
        </p:nvSpPr>
        <p:spPr>
          <a:xfrm>
            <a:off x="5442438" y="2540977"/>
            <a:ext cx="1540471" cy="132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0BD2DD6-933F-4214-9DC1-72483FD23943}"/>
              </a:ext>
            </a:extLst>
          </p:cNvPr>
          <p:cNvSpPr/>
          <p:nvPr/>
        </p:nvSpPr>
        <p:spPr>
          <a:xfrm>
            <a:off x="7164795" y="89306"/>
            <a:ext cx="3746459" cy="6698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8" name="Picture 24" descr="카카오톡 화면에 대한 이미지 검색결과">
            <a:extLst>
              <a:ext uri="{FF2B5EF4-FFF2-40B4-BE49-F238E27FC236}">
                <a16:creationId xmlns:a16="http://schemas.microsoft.com/office/drawing/2014/main" id="{5542C864-5F48-4F6B-ADF9-81C47BE57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5975" r="11629" b="1096"/>
          <a:stretch/>
        </p:blipFill>
        <p:spPr bwMode="auto">
          <a:xfrm>
            <a:off x="2057712" y="748541"/>
            <a:ext cx="2855526" cy="5379885"/>
          </a:xfrm>
          <a:prstGeom prst="roundRect">
            <a:avLst>
              <a:gd name="adj" fmla="val 65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obile slack에 대한 이미지 검색결과">
            <a:extLst>
              <a:ext uri="{FF2B5EF4-FFF2-40B4-BE49-F238E27FC236}">
                <a16:creationId xmlns:a16="http://schemas.microsoft.com/office/drawing/2014/main" id="{232F7041-1DBC-41E3-9302-6F84BB09A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3" t="13463" r="54367" b="17866"/>
          <a:stretch/>
        </p:blipFill>
        <p:spPr bwMode="auto">
          <a:xfrm>
            <a:off x="2060220" y="781050"/>
            <a:ext cx="2886707" cy="5366682"/>
          </a:xfrm>
          <a:prstGeom prst="roundRect">
            <a:avLst>
              <a:gd name="adj" fmla="val 53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stagram dm에 대한 이미지 검색결과">
            <a:extLst>
              <a:ext uri="{FF2B5EF4-FFF2-40B4-BE49-F238E27FC236}">
                <a16:creationId xmlns:a16="http://schemas.microsoft.com/office/drawing/2014/main" id="{C7D8F149-AAC5-4B87-8FFF-91998108C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 b="6795"/>
          <a:stretch/>
        </p:blipFill>
        <p:spPr bwMode="auto">
          <a:xfrm>
            <a:off x="2041789" y="773693"/>
            <a:ext cx="2916807" cy="5379885"/>
          </a:xfrm>
          <a:prstGeom prst="roundRect">
            <a:avLst>
              <a:gd name="adj" fmla="val 44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1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3" grpId="1" animBg="1"/>
      <p:bldP spid="17" grpId="0" animBg="1"/>
      <p:bldP spid="17" grpId="1" animBg="1"/>
      <p:bldP spid="7" grpId="0" animBg="1"/>
      <p:bldP spid="7" grpId="1" animBg="1"/>
      <p:bldP spid="21" grpId="0" animBg="1"/>
      <p:bldP spid="21" grpId="1" animBg="1"/>
      <p:bldP spid="22" grpId="0"/>
      <p:bldP spid="22" grpId="1"/>
      <p:bldP spid="23" grpId="0"/>
      <p:bldP spid="23" grpId="1"/>
      <p:bldP spid="24" grpId="0"/>
      <p:bldP spid="24" grpId="1"/>
      <p:bldP spid="35" grpId="0" animBg="1"/>
      <p:bldP spid="35" grpId="1" animBg="1"/>
      <p:bldP spid="41" grpId="0"/>
      <p:bldP spid="41" grpId="1"/>
      <p:bldP spid="44" grpId="0" animBg="1"/>
      <p:bldP spid="45" grpId="0" animBg="1"/>
      <p:bldP spid="46" grpId="0"/>
      <p:bldP spid="47" grpId="0"/>
      <p:bldP spid="48" grpId="0"/>
      <p:bldP spid="52" grpId="0" animBg="1"/>
      <p:bldP spid="53" grpId="0"/>
      <p:bldP spid="30" grpId="0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구글 플레이스토어에 대한 이미지 검색결과">
            <a:extLst>
              <a:ext uri="{FF2B5EF4-FFF2-40B4-BE49-F238E27FC236}">
                <a16:creationId xmlns:a16="http://schemas.microsoft.com/office/drawing/2014/main" id="{CC7389DF-E1E2-4070-B718-2F136F13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0" y="-356083"/>
            <a:ext cx="2827090" cy="16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노티스토리에 대한 이미지 검색결과">
            <a:extLst>
              <a:ext uri="{FF2B5EF4-FFF2-40B4-BE49-F238E27FC236}">
                <a16:creationId xmlns:a16="http://schemas.microsoft.com/office/drawing/2014/main" id="{3FFA23B6-EBFF-4F84-B684-B97BD9B8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0" y="1301023"/>
            <a:ext cx="1894287" cy="189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5AABA8-1056-4273-9F87-EB2DB4CAC12F}"/>
              </a:ext>
            </a:extLst>
          </p:cNvPr>
          <p:cNvSpPr txBox="1"/>
          <p:nvPr/>
        </p:nvSpPr>
        <p:spPr>
          <a:xfrm>
            <a:off x="2735681" y="1457797"/>
            <a:ext cx="7876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Notistory</a:t>
            </a:r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Receive notifications from other apps 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and inform them to users through floating alerts. 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0BCDC14-78BC-44AC-9F5F-BDB84CCB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59" y="4369587"/>
            <a:ext cx="1894288" cy="18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2B10BF-8331-4DE3-9C50-20A243A0BD25}"/>
              </a:ext>
            </a:extLst>
          </p:cNvPr>
          <p:cNvSpPr txBox="1"/>
          <p:nvPr/>
        </p:nvSpPr>
        <p:spPr>
          <a:xfrm>
            <a:off x="2735681" y="4523559"/>
            <a:ext cx="78761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KakaoTalk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simple reply”</a:t>
            </a:r>
          </a:p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By using floating view, you can receive message 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and reply simply and faster.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F39BBD-DB44-4737-80D6-20F190F891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" b="1976"/>
          <a:stretch/>
        </p:blipFill>
        <p:spPr>
          <a:xfrm>
            <a:off x="8495181" y="3730240"/>
            <a:ext cx="1611930" cy="30295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E0B873-301C-4348-B151-D39F0418EB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"/>
          <a:stretch/>
        </p:blipFill>
        <p:spPr>
          <a:xfrm>
            <a:off x="10107111" y="3721898"/>
            <a:ext cx="1611930" cy="30295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C1E07B-6B0B-4949-BC1F-189ABC0D5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30" y="1036100"/>
            <a:ext cx="1611930" cy="24221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9B4E358-1C8B-4A8F-85DD-334DEDF32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11" y="1027758"/>
            <a:ext cx="1703720" cy="240124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1F0180-8B22-4839-8505-2C501F4D5C3E}"/>
              </a:ext>
            </a:extLst>
          </p:cNvPr>
          <p:cNvSpPr/>
          <p:nvPr/>
        </p:nvSpPr>
        <p:spPr>
          <a:xfrm>
            <a:off x="279049" y="-19323"/>
            <a:ext cx="3954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3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341FD3-ADE7-4423-9D55-69AFA7F0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749" y="1467553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 app</a:t>
            </a:r>
            <a:endParaRPr lang="ko-KR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22F303-6E17-4208-9847-9CD48A747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707" y="2734541"/>
            <a:ext cx="5157787" cy="3684588"/>
          </a:xfrm>
        </p:spPr>
        <p:txBody>
          <a:bodyPr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Overlay View for chatting.</a:t>
            </a:r>
          </a:p>
          <a:p>
            <a:pPr algn="ctr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Fast read and reply.</a:t>
            </a:r>
          </a:p>
          <a:p>
            <a:pPr marL="0" indent="0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AA48DE4-2FCE-4E2B-8020-4C32B9659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0004" y="1579445"/>
            <a:ext cx="3887391" cy="823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Notistory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DD4A898-0CF3-4320-AC03-5CD82EDCA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2105" y="2734541"/>
            <a:ext cx="5183188" cy="3684588"/>
          </a:xfrm>
        </p:spPr>
        <p:txBody>
          <a:bodyPr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 contents view, only alerting.</a:t>
            </a:r>
          </a:p>
          <a:p>
            <a:pPr algn="ctr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Take all alerts, but have to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enter the app.</a:t>
            </a:r>
          </a:p>
        </p:txBody>
      </p:sp>
      <p:pic>
        <p:nvPicPr>
          <p:cNvPr id="9" name="Picture 4" descr="노티스토리에 대한 이미지 검색결과">
            <a:extLst>
              <a:ext uri="{FF2B5EF4-FFF2-40B4-BE49-F238E27FC236}">
                <a16:creationId xmlns:a16="http://schemas.microsoft.com/office/drawing/2014/main" id="{F10C71D5-0864-45C2-8F14-9542A6383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040" y="1513507"/>
            <a:ext cx="1047697" cy="10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구글 플레이스토어에 대한 이미지 검색결과">
            <a:extLst>
              <a:ext uri="{FF2B5EF4-FFF2-40B4-BE49-F238E27FC236}">
                <a16:creationId xmlns:a16="http://schemas.microsoft.com/office/drawing/2014/main" id="{4D5DBB05-5958-4D19-A993-CFC5D327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0" y="-356083"/>
            <a:ext cx="2827090" cy="16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592564-498A-4982-B079-1FEA3A20CEC9}"/>
              </a:ext>
            </a:extLst>
          </p:cNvPr>
          <p:cNvSpPr/>
          <p:nvPr/>
        </p:nvSpPr>
        <p:spPr>
          <a:xfrm>
            <a:off x="270692" y="0"/>
            <a:ext cx="3916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1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구글 플레이스토어에 대한 이미지 검색결과">
            <a:extLst>
              <a:ext uri="{FF2B5EF4-FFF2-40B4-BE49-F238E27FC236}">
                <a16:creationId xmlns:a16="http://schemas.microsoft.com/office/drawing/2014/main" id="{5EFDA9E4-5D18-4BAA-A49D-C31607B16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10" y="-356083"/>
            <a:ext cx="2827090" cy="16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F5DEF35-5551-4ACE-8580-DED4B2820E6D}"/>
              </a:ext>
            </a:extLst>
          </p:cNvPr>
          <p:cNvSpPr txBox="1">
            <a:spLocks/>
          </p:cNvSpPr>
          <p:nvPr/>
        </p:nvSpPr>
        <p:spPr>
          <a:xfrm>
            <a:off x="1074530" y="1621056"/>
            <a:ext cx="386834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 app</a:t>
            </a:r>
            <a:endParaRPr lang="ko-KR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807C1DB4-EBCC-4EA8-9F86-A87AC0BDAB95}"/>
              </a:ext>
            </a:extLst>
          </p:cNvPr>
          <p:cNvSpPr txBox="1">
            <a:spLocks/>
          </p:cNvSpPr>
          <p:nvPr/>
        </p:nvSpPr>
        <p:spPr>
          <a:xfrm>
            <a:off x="6570769" y="1619847"/>
            <a:ext cx="4725996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KakaoTalk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simple reply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C01C08BD-EA11-4FFD-8457-600F0FA2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24656" y="1284971"/>
            <a:ext cx="1173532" cy="117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16340F-4349-4262-8D5E-C88B2C1F27AC}"/>
              </a:ext>
            </a:extLst>
          </p:cNvPr>
          <p:cNvSpPr/>
          <p:nvPr/>
        </p:nvSpPr>
        <p:spPr>
          <a:xfrm>
            <a:off x="270692" y="0"/>
            <a:ext cx="3916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CF746C06-61EF-4B6B-ABBB-C41B805DDA28}"/>
              </a:ext>
            </a:extLst>
          </p:cNvPr>
          <p:cNvSpPr txBox="1">
            <a:spLocks/>
          </p:cNvSpPr>
          <p:nvPr/>
        </p:nvSpPr>
        <p:spPr>
          <a:xfrm>
            <a:off x="429807" y="2723436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Apply all message service</a:t>
            </a:r>
          </a:p>
          <a:p>
            <a:pPr marL="0" indent="0" algn="ctr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Show chat history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내용 개체 틀 7">
            <a:extLst>
              <a:ext uri="{FF2B5EF4-FFF2-40B4-BE49-F238E27FC236}">
                <a16:creationId xmlns:a16="http://schemas.microsoft.com/office/drawing/2014/main" id="{E94F42A1-7560-4375-ADF0-754DD01F4D0A}"/>
              </a:ext>
            </a:extLst>
          </p:cNvPr>
          <p:cNvSpPr txBox="1">
            <a:spLocks/>
          </p:cNvSpPr>
          <p:nvPr/>
        </p:nvSpPr>
        <p:spPr>
          <a:xfrm>
            <a:off x="6249758" y="2723436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Apply only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KakaoTalk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Only show recent chat</a:t>
            </a:r>
          </a:p>
        </p:txBody>
      </p:sp>
    </p:spTree>
    <p:extLst>
      <p:ext uri="{BB962C8B-B14F-4D97-AF65-F5344CB8AC3E}">
        <p14:creationId xmlns:p14="http://schemas.microsoft.com/office/powerpoint/2010/main" val="33221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81243C-7223-4298-B02D-3A8073DEC057}"/>
              </a:ext>
            </a:extLst>
          </p:cNvPr>
          <p:cNvSpPr/>
          <p:nvPr/>
        </p:nvSpPr>
        <p:spPr>
          <a:xfrm>
            <a:off x="156113" y="0"/>
            <a:ext cx="6942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 Issue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7348E4-FEBB-4D6E-92F4-7DF91428F991}"/>
              </a:ext>
            </a:extLst>
          </p:cNvPr>
          <p:cNvSpPr/>
          <p:nvPr/>
        </p:nvSpPr>
        <p:spPr>
          <a:xfrm>
            <a:off x="5261188" y="1725115"/>
            <a:ext cx="16696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AE9BB2-61E5-4FC4-902E-5856F9370967}"/>
              </a:ext>
            </a:extLst>
          </p:cNvPr>
          <p:cNvSpPr/>
          <p:nvPr/>
        </p:nvSpPr>
        <p:spPr>
          <a:xfrm>
            <a:off x="4964847" y="3111675"/>
            <a:ext cx="22124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F7392-CEF5-4CB2-9C61-16916D019FCC}"/>
              </a:ext>
            </a:extLst>
          </p:cNvPr>
          <p:cNvSpPr/>
          <p:nvPr/>
        </p:nvSpPr>
        <p:spPr>
          <a:xfrm>
            <a:off x="5411357" y="3804508"/>
            <a:ext cx="1369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Badge</a:t>
            </a:r>
            <a:endParaRPr lang="en-US" altLang="ko-KR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89407F-3A30-4633-9F70-40CDC4A8C0D0}"/>
              </a:ext>
            </a:extLst>
          </p:cNvPr>
          <p:cNvSpPr/>
          <p:nvPr/>
        </p:nvSpPr>
        <p:spPr>
          <a:xfrm>
            <a:off x="5297544" y="2417948"/>
            <a:ext cx="15969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Overlay</a:t>
            </a:r>
            <a:endParaRPr lang="en-US" altLang="ko-KR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CD857-6FC2-46EE-B48D-1272E0D71CB9}"/>
              </a:ext>
            </a:extLst>
          </p:cNvPr>
          <p:cNvSpPr/>
          <p:nvPr/>
        </p:nvSpPr>
        <p:spPr>
          <a:xfrm>
            <a:off x="5024232" y="5113029"/>
            <a:ext cx="21435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Fast Reply</a:t>
            </a:r>
            <a:endParaRPr lang="en-US" altLang="ko-KR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E2DD84-A2FE-4BB5-858C-CAD53A9AA77B}"/>
              </a:ext>
            </a:extLst>
          </p:cNvPr>
          <p:cNvSpPr/>
          <p:nvPr/>
        </p:nvSpPr>
        <p:spPr>
          <a:xfrm>
            <a:off x="5183656" y="4417527"/>
            <a:ext cx="1774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Chat log</a:t>
            </a:r>
          </a:p>
        </p:txBody>
      </p:sp>
    </p:spTree>
    <p:extLst>
      <p:ext uri="{BB962C8B-B14F-4D97-AF65-F5344CB8AC3E}">
        <p14:creationId xmlns:p14="http://schemas.microsoft.com/office/powerpoint/2010/main" val="48439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227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</vt:lpstr>
      <vt:lpstr>맑은 고딕</vt:lpstr>
      <vt:lpstr>Arial</vt:lpstr>
      <vt:lpstr>Calibri</vt:lpstr>
      <vt:lpstr>Calibri Light</vt:lpstr>
      <vt:lpstr>Times New Roman</vt:lpstr>
      <vt:lpstr>Office 테마</vt:lpstr>
      <vt:lpstr>Team Project Proposal</vt:lpstr>
      <vt:lpstr>Table of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Proposal</dc:title>
  <dc:creator>안인균</dc:creator>
  <cp:lastModifiedBy>parkgangmin</cp:lastModifiedBy>
  <cp:revision>28</cp:revision>
  <dcterms:created xsi:type="dcterms:W3CDTF">2019-10-18T02:47:33Z</dcterms:created>
  <dcterms:modified xsi:type="dcterms:W3CDTF">2019-10-22T07:33:48Z</dcterms:modified>
</cp:coreProperties>
</file>