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70" r:id="rId3"/>
    <p:sldId id="283" r:id="rId4"/>
    <p:sldId id="269" r:id="rId5"/>
    <p:sldId id="271" r:id="rId6"/>
    <p:sldId id="286" r:id="rId7"/>
    <p:sldId id="287" r:id="rId8"/>
    <p:sldId id="285" r:id="rId9"/>
    <p:sldId id="288" r:id="rId10"/>
    <p:sldId id="284" r:id="rId11"/>
    <p:sldId id="264" r:id="rId12"/>
    <p:sldId id="272" r:id="rId13"/>
    <p:sldId id="265" r:id="rId14"/>
    <p:sldId id="273" r:id="rId15"/>
    <p:sldId id="274" r:id="rId16"/>
    <p:sldId id="266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F076206-FD48-41BA-AF61-0E82ED34C2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57E805-39D7-447E-8104-2930B89327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BFAE-C5D3-4456-B400-506FAE4267D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96755-463E-46E7-AFFA-453FB86B17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C1D7B1-20DC-4A71-BA5A-05159760BC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52C25-55B3-4CE3-8DED-7B607334F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23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5379E-3320-4891-897B-4D0174D73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D3A7D-AE3A-43A5-A0AC-32640FC49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9CD9-3D04-4B09-9457-4F65C554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F3A37-99E8-49FF-B3CE-A5C2D95E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6BC91-9E51-4D6F-88DE-FCD3B1B6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0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09CA2-A497-4017-990A-961EAB5F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D752A-B32B-4FDC-9FA2-2E3051710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6A09CD-A5D0-43AE-A7B5-85445DB8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25145-F251-42AC-AE7E-64942F26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A41D6-75FB-4DEF-9719-A444CAEC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3028B-EFB1-4376-A12C-624B6761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1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39F98-8E4D-4742-B383-07CC2D1E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81AE5-4307-40F8-B489-CB5CFACA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970FB-7689-4D3A-A86A-CA926B10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889A5-B23C-40E2-8C32-5D57A3FB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B25B-385D-435E-A3D2-D14FA2E0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4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0BD763-C205-4603-9AB7-8C13A2B4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092D4-43F9-4C88-917B-5E5CCC701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B1F1F-A26B-4C0F-83CC-C7453EAA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70F9E-044B-40CE-9C0C-2E1A282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FCDE3-DA5A-482A-8FA6-37FE12A1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78A3E-20B2-4233-BE4C-C618B794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DDFF8-014B-423C-BF18-E8302596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E86E4-4743-4C39-B019-935B4474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9FF28-F7AD-4176-B65C-FE075F29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C94FF-5101-4B91-AA86-C7E31AB8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8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08AE-001D-4DE4-BD2C-1E9AD5F9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F4CED-3B5D-4869-939E-CA53350B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AE6C7-2537-4F92-ABC3-FD54CA20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878EF-1D66-4FD2-A12A-2C83D13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EE710-E0C1-4050-AADC-17DB2546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12F3F-9E66-4F5E-8B4B-52E4CEFB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8367F-FF5E-4298-A32A-0B59E04B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0D98B-14FF-40C3-98FD-63E4FB4E4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3D541-E5AA-4EDE-AF7F-02B2FB58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06AED-BBE6-43DF-9E49-EBF8CA6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7041F-CDA5-486E-83BC-DF9008C3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0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46AE-E1E9-4F66-9FFA-76278283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421E3-811F-40F5-A3DC-1976986B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C5E48-39BA-4A24-AC2E-1FB561FAD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8F4C7-1F92-4C73-B299-A78947581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93986-0E2B-47CB-9B5B-C4A2EABEB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F0BD2-6423-42BE-96A4-715B5705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1F322-2221-40B8-82BA-5F17484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A0168D-56A9-4E97-8B62-E852580B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6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B1135-FF22-41D1-B29A-734B79A2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D6EB6-1E1A-4DD2-89D0-B8A1870F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BF156-29E1-44DE-A499-BCA8E029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874AF4-E941-44AC-ADA0-7A7DF048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6">
            <a:extLst>
              <a:ext uri="{FF2B5EF4-FFF2-40B4-BE49-F238E27FC236}">
                <a16:creationId xmlns:a16="http://schemas.microsoft.com/office/drawing/2014/main" id="{09E38CD1-F19C-4662-916D-B7A3BD5135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743200"/>
            <a:ext cx="1219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E4D26-A39B-4211-B9BA-BB014A82D057}"/>
              </a:ext>
            </a:extLst>
          </p:cNvPr>
          <p:cNvSpPr txBox="1"/>
          <p:nvPr userDrawn="1"/>
        </p:nvSpPr>
        <p:spPr>
          <a:xfrm>
            <a:off x="128464" y="128829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Management </a:t>
            </a:r>
            <a:r>
              <a:rPr kumimoji="0" lang="en-US" altLang="ko-KR" sz="1600" b="1" i="1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Programme</a:t>
            </a:r>
            <a:endParaRPr kumimoji="0" lang="en-US" altLang="ko-KR" sz="1600" b="1" i="1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College of Technology Management Convergence</a:t>
            </a:r>
          </a:p>
        </p:txBody>
      </p:sp>
      <p:pic>
        <p:nvPicPr>
          <p:cNvPr id="9" name="그림 8" descr="로고2.jpg">
            <a:extLst>
              <a:ext uri="{FF2B5EF4-FFF2-40B4-BE49-F238E27FC236}">
                <a16:creationId xmlns:a16="http://schemas.microsoft.com/office/drawing/2014/main" id="{8A34D362-448A-4474-AAFF-DBBA3B265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r="77296"/>
          <a:stretch>
            <a:fillRect/>
          </a:stretch>
        </p:blipFill>
        <p:spPr>
          <a:xfrm>
            <a:off x="9419014" y="238249"/>
            <a:ext cx="162369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5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260D8-900D-4FA4-A006-BB9734C9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E5593-695C-4C0F-8B2C-15E8B2F6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0DEB3-5CC0-4061-9051-D22B2EE2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0FE16-BCC7-470F-B0FB-6755A1B0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17566-09B2-4A9D-913D-F6EF2272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ED829-C61F-44E5-BECA-82738E6D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3AC982-1418-4B77-9EE9-89E3DC19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72F35-E57B-4578-924B-E3B3114D5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A423-CA5D-41C1-923C-7E0AFE71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BEEE-BB7F-4343-9C6D-D96DA547956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F5106-EE80-4E8F-93E8-268FEF65E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A942-19DD-41FF-B47C-7C4F61E79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23D3-7606-4C7E-B4D0-ABE06786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449D2222-25F5-4136-AAC0-7814ACF69F85}"/>
              </a:ext>
            </a:extLst>
          </p:cNvPr>
          <p:cNvSpPr txBox="1">
            <a:spLocks/>
          </p:cNvSpPr>
          <p:nvPr/>
        </p:nvSpPr>
        <p:spPr>
          <a:xfrm>
            <a:off x="3421381" y="4542643"/>
            <a:ext cx="5050266" cy="1264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 : 15146312 Park,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Gangmin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            17102054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Ahn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Ingyun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B890B96-0AF6-43F6-ACE5-C288728F0A17}"/>
              </a:ext>
            </a:extLst>
          </p:cNvPr>
          <p:cNvSpPr txBox="1">
            <a:spLocks/>
          </p:cNvSpPr>
          <p:nvPr/>
        </p:nvSpPr>
        <p:spPr>
          <a:xfrm>
            <a:off x="3902561" y="2949103"/>
            <a:ext cx="4031204" cy="8340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point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4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7246EF5E-0BE1-4231-932B-99BFD88A2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Gangmin’s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part</a:t>
            </a:r>
            <a:endParaRPr lang="ko-KR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2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4ECE370-E9E8-424B-9D3D-D520CDF82E5D}"/>
              </a:ext>
            </a:extLst>
          </p:cNvPr>
          <p:cNvSpPr/>
          <p:nvPr/>
        </p:nvSpPr>
        <p:spPr>
          <a:xfrm>
            <a:off x="0" y="0"/>
            <a:ext cx="57288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Make Floating View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8F569-BE85-4BFD-A180-4A84C1BD07B4}"/>
              </a:ext>
            </a:extLst>
          </p:cNvPr>
          <p:cNvSpPr txBox="1"/>
          <p:nvPr/>
        </p:nvSpPr>
        <p:spPr>
          <a:xfrm>
            <a:off x="6660776" y="27117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Start from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MainActivity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Floating Button for getting other float views.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46282-54AE-458B-A73D-F9332B802AB4}"/>
              </a:ext>
            </a:extLst>
          </p:cNvPr>
          <p:cNvSpPr txBox="1"/>
          <p:nvPr/>
        </p:nvSpPr>
        <p:spPr>
          <a:xfrm>
            <a:off x="6660776" y="1491905"/>
            <a:ext cx="6073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When click the Floating Button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Check SDK version &gt;= Marshmallow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2.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startActivityForResult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Get the Overlay permission 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android.Settings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3. If get this permission,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onActivityResult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 does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startService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on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PopupWindow.class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9F778-9EF2-4ADE-BB3D-8F614E50A422}"/>
              </a:ext>
            </a:extLst>
          </p:cNvPr>
          <p:cNvSpPr txBox="1"/>
          <p:nvPr/>
        </p:nvSpPr>
        <p:spPr>
          <a:xfrm>
            <a:off x="6660776" y="4606145"/>
            <a:ext cx="429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After get Overlay permission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Other float views are shown up using animation effect.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Each float view is separated by a package name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430B2A-3F51-41DC-A13C-13B89BF3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9" y="769441"/>
            <a:ext cx="3402779" cy="604821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38252E0-7791-43ED-A256-8308E99AEC92}"/>
              </a:ext>
            </a:extLst>
          </p:cNvPr>
          <p:cNvSpPr/>
          <p:nvPr/>
        </p:nvSpPr>
        <p:spPr>
          <a:xfrm rot="6342734">
            <a:off x="3899681" y="4829418"/>
            <a:ext cx="1581737" cy="7834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BA4118B-E612-4555-828A-9A96192CA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9" y="769441"/>
            <a:ext cx="3751686" cy="6110826"/>
          </a:xfrm>
          <a:prstGeom prst="rect">
            <a:avLst/>
          </a:prstGeom>
        </p:spPr>
      </p:pic>
      <p:pic>
        <p:nvPicPr>
          <p:cNvPr id="15" name="그림 1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B46D2E2-A5DE-42E1-8032-A63628F6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9" y="791708"/>
            <a:ext cx="3751686" cy="6088559"/>
          </a:xfrm>
          <a:prstGeom prst="rect">
            <a:avLst/>
          </a:prstGeom>
        </p:spPr>
      </p:pic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CC50556C-EA3B-4C63-940C-BC5E3D384FB8}"/>
              </a:ext>
            </a:extLst>
          </p:cNvPr>
          <p:cNvSpPr/>
          <p:nvPr/>
        </p:nvSpPr>
        <p:spPr>
          <a:xfrm>
            <a:off x="4270050" y="5321864"/>
            <a:ext cx="913625" cy="913625"/>
          </a:xfrm>
          <a:prstGeom prst="donut">
            <a:avLst>
              <a:gd name="adj" fmla="val 13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572C61-55A7-449A-87AE-C34C1E5F7C87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C404F2-1A2C-4F76-B1FC-9D7E5DC97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" y="962653"/>
            <a:ext cx="1854544" cy="3371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1EA63C-BD13-4650-B148-4DCFA4D7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96" y="1299842"/>
            <a:ext cx="5103240" cy="5364945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005AD93F-7B74-4F4C-A7D1-A3A64B238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18" y="1131247"/>
            <a:ext cx="5875529" cy="19356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ABD221-283D-4F0F-BA47-7938B9B58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9842"/>
            <a:ext cx="5396422" cy="53649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EE5179-1BE5-43FD-A8DB-20792BF4E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80" y="1131247"/>
            <a:ext cx="6363251" cy="5547841"/>
          </a:xfrm>
          <a:prstGeom prst="rect">
            <a:avLst/>
          </a:prstGeom>
        </p:spPr>
      </p:pic>
      <p:pic>
        <p:nvPicPr>
          <p:cNvPr id="21" name="그림 20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373B3929-041C-4A63-9231-5F771CADEC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18" y="1317729"/>
            <a:ext cx="5230937" cy="50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C5E275-FE7E-49D0-842F-D6F6F353CDE7}"/>
              </a:ext>
            </a:extLst>
          </p:cNvPr>
          <p:cNvSpPr/>
          <p:nvPr/>
        </p:nvSpPr>
        <p:spPr>
          <a:xfrm>
            <a:off x="0" y="0"/>
            <a:ext cx="5299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Receive 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FC572-4FD9-4EEC-A387-00510AD975BA}"/>
              </a:ext>
            </a:extLst>
          </p:cNvPr>
          <p:cNvSpPr txBox="1"/>
          <p:nvPr/>
        </p:nvSpPr>
        <p:spPr>
          <a:xfrm>
            <a:off x="936989" y="1111446"/>
            <a:ext cx="39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Declare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MyNotificationListener.class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70E62-8F21-4899-8590-444DFCE03D69}"/>
              </a:ext>
            </a:extLst>
          </p:cNvPr>
          <p:cNvSpPr txBox="1"/>
          <p:nvPr/>
        </p:nvSpPr>
        <p:spPr>
          <a:xfrm>
            <a:off x="936989" y="2299334"/>
            <a:ext cx="63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Create table with chatlog by generating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MyDBHandler.class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object, and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MySQLiteOpenHelper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creates the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52FFC-266F-4315-8601-36A6443DB581}"/>
              </a:ext>
            </a:extLst>
          </p:cNvPr>
          <p:cNvSpPr txBox="1"/>
          <p:nvPr/>
        </p:nvSpPr>
        <p:spPr>
          <a:xfrm>
            <a:off x="936989" y="3764221"/>
            <a:ext cx="63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Using Broadcast Receiver, delivery the contents of message notification stored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Myhandler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the whole current process.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970D0-E008-4875-A79D-E7650F10087F}"/>
              </a:ext>
            </a:extLst>
          </p:cNvPr>
          <p:cNvSpPr txBox="1"/>
          <p:nvPr/>
        </p:nvSpPr>
        <p:spPr>
          <a:xfrm>
            <a:off x="936989" y="5506107"/>
            <a:ext cx="63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MainActivity.class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PopupWindow.class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are received these notification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onReceive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method.   </a:t>
            </a:r>
          </a:p>
        </p:txBody>
      </p:sp>
      <p:pic>
        <p:nvPicPr>
          <p:cNvPr id="12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4DFC5DF-4845-4EF4-8C0F-04D4424E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91" y="3526"/>
            <a:ext cx="3443288" cy="6858000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545E537-AA8E-4376-B26F-CE0009B5C5EA}"/>
              </a:ext>
            </a:extLst>
          </p:cNvPr>
          <p:cNvSpPr/>
          <p:nvPr/>
        </p:nvSpPr>
        <p:spPr>
          <a:xfrm>
            <a:off x="2953847" y="4635164"/>
            <a:ext cx="388407" cy="646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CA4D9A3-0CCD-4831-ACC0-D07588050F8D}"/>
              </a:ext>
            </a:extLst>
          </p:cNvPr>
          <p:cNvSpPr/>
          <p:nvPr/>
        </p:nvSpPr>
        <p:spPr>
          <a:xfrm>
            <a:off x="2931971" y="3059619"/>
            <a:ext cx="388407" cy="646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0372BD2-55F1-4BBA-95F1-3A61CF6A7C1D}"/>
              </a:ext>
            </a:extLst>
          </p:cNvPr>
          <p:cNvSpPr/>
          <p:nvPr/>
        </p:nvSpPr>
        <p:spPr>
          <a:xfrm>
            <a:off x="2953848" y="1619967"/>
            <a:ext cx="388407" cy="6494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9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88A004-035F-4EC2-B220-88A181B0D160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48337F-75D0-4C8F-A265-8E355BAE2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653"/>
            <a:ext cx="1854544" cy="3371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B7B592-E51F-44F9-86B6-F852B6FEA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62653"/>
            <a:ext cx="1854544" cy="308306"/>
          </a:xfrm>
          <a:prstGeom prst="rect">
            <a:avLst/>
          </a:prstGeom>
        </p:spPr>
      </p:pic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3BE3F065-E9D1-4175-B08A-C05A169FA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200"/>
            <a:ext cx="5837426" cy="769441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C192073-0A2D-4367-B51B-FF3C80763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200"/>
            <a:ext cx="4969477" cy="415540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03F190DD-FB30-47F1-8B1B-834AB2776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02" y="244860"/>
            <a:ext cx="6675698" cy="6226080"/>
          </a:xfrm>
          <a:prstGeom prst="rect">
            <a:avLst/>
          </a:prstGeom>
        </p:spPr>
      </p:pic>
      <p:pic>
        <p:nvPicPr>
          <p:cNvPr id="15" name="그림 14" descr="노트북, 거리이(가) 표시된 사진&#10;&#10;자동 생성된 설명">
            <a:extLst>
              <a:ext uri="{FF2B5EF4-FFF2-40B4-BE49-F238E27FC236}">
                <a16:creationId xmlns:a16="http://schemas.microsoft.com/office/drawing/2014/main" id="{0D0540B3-570C-4C79-ACBE-DD6AC79A1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55" y="1270959"/>
            <a:ext cx="5613592" cy="29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B9240-4128-499E-AF1A-CC6FBFE05C0E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FFED4-635C-4CD4-83C9-B496AF9CA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83472"/>
            <a:ext cx="1854544" cy="266667"/>
          </a:xfrm>
          <a:prstGeom prst="rect">
            <a:avLst/>
          </a:prstGeom>
        </p:spPr>
      </p:pic>
      <p:pic>
        <p:nvPicPr>
          <p:cNvPr id="7" name="그림 6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C5A633EF-5E0A-45B3-82A3-4ED7EF673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139"/>
            <a:ext cx="5944115" cy="501439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4CB8928-06EB-426E-A38F-8026CFDC4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139"/>
            <a:ext cx="6645216" cy="5089701"/>
          </a:xfrm>
          <a:prstGeom prst="rect">
            <a:avLst/>
          </a:prstGeom>
        </p:spPr>
      </p:pic>
      <p:pic>
        <p:nvPicPr>
          <p:cNvPr id="11" name="그림 10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1F0D8BA3-D3BC-4BEC-8D88-8BBAE13E9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15" y="2312573"/>
            <a:ext cx="6523285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0B3224-BA08-4938-82F6-5980E4D7A68C}"/>
              </a:ext>
            </a:extLst>
          </p:cNvPr>
          <p:cNvSpPr/>
          <p:nvPr/>
        </p:nvSpPr>
        <p:spPr>
          <a:xfrm>
            <a:off x="0" y="0"/>
            <a:ext cx="4673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Show Message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E74DD-BD20-4314-B52C-720C184FD752}"/>
              </a:ext>
            </a:extLst>
          </p:cNvPr>
          <p:cNvSpPr txBox="1"/>
          <p:nvPr/>
        </p:nvSpPr>
        <p:spPr>
          <a:xfrm>
            <a:off x="645087" y="1128179"/>
            <a:ext cx="591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MainActivity.class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receives broadcast notification.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by declaring Array2String.class object,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 saves the messages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update the float view in the order of the messages.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EAAF0-CEBF-4D8F-8A9A-81858BA0C36B}"/>
              </a:ext>
            </a:extLst>
          </p:cNvPr>
          <p:cNvSpPr txBox="1"/>
          <p:nvPr/>
        </p:nvSpPr>
        <p:spPr>
          <a:xfrm>
            <a:off x="645087" y="3241243"/>
            <a:ext cx="704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showPopup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function does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startActivity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PopupWindow.class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0A9CB-0AF4-48DF-BB92-146E6E35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9" y="769441"/>
            <a:ext cx="3751685" cy="608855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78E3B07-17A6-4850-9C38-35D4CF461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8" y="769441"/>
            <a:ext cx="3751685" cy="6088559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E854E187-199C-4834-83A5-A1069BB4E43C}"/>
              </a:ext>
            </a:extLst>
          </p:cNvPr>
          <p:cNvSpPr/>
          <p:nvPr/>
        </p:nvSpPr>
        <p:spPr>
          <a:xfrm>
            <a:off x="1891009" y="2188222"/>
            <a:ext cx="600636" cy="600636"/>
          </a:xfrm>
          <a:prstGeom prst="donut">
            <a:avLst>
              <a:gd name="adj" fmla="val 11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81B535F4-C45F-4A37-9FAF-E0282FE8C3E5}"/>
              </a:ext>
            </a:extLst>
          </p:cNvPr>
          <p:cNvSpPr/>
          <p:nvPr/>
        </p:nvSpPr>
        <p:spPr>
          <a:xfrm>
            <a:off x="2464431" y="2188222"/>
            <a:ext cx="600636" cy="600636"/>
          </a:xfrm>
          <a:prstGeom prst="donut">
            <a:avLst>
              <a:gd name="adj" fmla="val 11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96F84AAC-8A68-4428-A00C-63C4422966F9}"/>
              </a:ext>
            </a:extLst>
          </p:cNvPr>
          <p:cNvSpPr/>
          <p:nvPr/>
        </p:nvSpPr>
        <p:spPr>
          <a:xfrm>
            <a:off x="2985043" y="2188222"/>
            <a:ext cx="600636" cy="600636"/>
          </a:xfrm>
          <a:prstGeom prst="donut">
            <a:avLst>
              <a:gd name="adj" fmla="val 11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DB1B06E8-56E2-435B-BCC8-B2B646F32E31}"/>
              </a:ext>
            </a:extLst>
          </p:cNvPr>
          <p:cNvSpPr/>
          <p:nvPr/>
        </p:nvSpPr>
        <p:spPr>
          <a:xfrm>
            <a:off x="3505655" y="2188222"/>
            <a:ext cx="600636" cy="600636"/>
          </a:xfrm>
          <a:prstGeom prst="donut">
            <a:avLst>
              <a:gd name="adj" fmla="val 11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766F612-1989-41A8-8A55-918E1A9E581E}"/>
              </a:ext>
            </a:extLst>
          </p:cNvPr>
          <p:cNvSpPr/>
          <p:nvPr/>
        </p:nvSpPr>
        <p:spPr>
          <a:xfrm>
            <a:off x="4106291" y="2188222"/>
            <a:ext cx="600636" cy="600636"/>
          </a:xfrm>
          <a:prstGeom prst="donut">
            <a:avLst>
              <a:gd name="adj" fmla="val 11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803D636F-8E59-456A-92D2-F87B46052C43}"/>
              </a:ext>
            </a:extLst>
          </p:cNvPr>
          <p:cNvSpPr/>
          <p:nvPr/>
        </p:nvSpPr>
        <p:spPr>
          <a:xfrm>
            <a:off x="4636917" y="2188222"/>
            <a:ext cx="600636" cy="600636"/>
          </a:xfrm>
          <a:prstGeom prst="donut">
            <a:avLst>
              <a:gd name="adj" fmla="val 11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97A0D5F5-7773-4634-868C-9A3067C71F6B}"/>
              </a:ext>
            </a:extLst>
          </p:cNvPr>
          <p:cNvSpPr/>
          <p:nvPr/>
        </p:nvSpPr>
        <p:spPr>
          <a:xfrm>
            <a:off x="1891007" y="2651760"/>
            <a:ext cx="3346545" cy="2969951"/>
          </a:xfrm>
          <a:prstGeom prst="frame">
            <a:avLst>
              <a:gd name="adj1" fmla="val 21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F85AC-7B81-4911-8E57-9A8C77C77069}"/>
              </a:ext>
            </a:extLst>
          </p:cNvPr>
          <p:cNvSpPr txBox="1"/>
          <p:nvPr/>
        </p:nvSpPr>
        <p:spPr>
          <a:xfrm>
            <a:off x="7518927" y="584775"/>
            <a:ext cx="3989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At first, check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DBlist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which contains the message notification ordered.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it is null, there’s a Toast message.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D4ABB-FA4F-413D-9CA3-F4D3CA5DE183}"/>
              </a:ext>
            </a:extLst>
          </p:cNvPr>
          <p:cNvSpPr txBox="1"/>
          <p:nvPr/>
        </p:nvSpPr>
        <p:spPr>
          <a:xfrm>
            <a:off x="7518927" y="2488540"/>
            <a:ext cx="419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PopupWindow.class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is successfully created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5564B-C1D0-43F6-8216-3CBBBD534D13}"/>
              </a:ext>
            </a:extLst>
          </p:cNvPr>
          <p:cNvSpPr txBox="1"/>
          <p:nvPr/>
        </p:nvSpPr>
        <p:spPr>
          <a:xfrm>
            <a:off x="7518927" y="3317817"/>
            <a:ext cx="4278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Chat pop-up of the corresponding package name will show up.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C9D5EF-2289-46CF-B124-4F2F1A65C709}"/>
              </a:ext>
            </a:extLst>
          </p:cNvPr>
          <p:cNvSpPr txBox="1"/>
          <p:nvPr/>
        </p:nvSpPr>
        <p:spPr>
          <a:xfrm>
            <a:off x="7518927" y="4195354"/>
            <a:ext cx="4278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Each tab name is getting 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MyDBHandler.class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which has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table of chatlog.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642ED-9DE7-4B47-9C0C-ABE19072742E}"/>
              </a:ext>
            </a:extLst>
          </p:cNvPr>
          <p:cNvSpPr txBox="1"/>
          <p:nvPr/>
        </p:nvSpPr>
        <p:spPr>
          <a:xfrm>
            <a:off x="7478585" y="5241798"/>
            <a:ext cx="4278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Also, the message windows are settled below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PagerAdapter.class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chats are attached on Pager,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PopupWindow.class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Fragment.</a:t>
            </a:r>
          </a:p>
        </p:txBody>
      </p: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A6AA45EA-B0F9-408D-A905-54438AE41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3" y="745045"/>
            <a:ext cx="3751685" cy="60885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072737-8508-4C44-8A43-9CF234F21964}"/>
              </a:ext>
            </a:extLst>
          </p:cNvPr>
          <p:cNvSpPr txBox="1"/>
          <p:nvPr/>
        </p:nvSpPr>
        <p:spPr>
          <a:xfrm>
            <a:off x="7518926" y="1637054"/>
            <a:ext cx="476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Each chat is located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ChatAdapter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Like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Receive  “Left-side”, Send “Right-side”,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Date “middle”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15E1DC-E44B-47E2-8121-BB9A7D5B5985}"/>
              </a:ext>
            </a:extLst>
          </p:cNvPr>
          <p:cNvSpPr txBox="1"/>
          <p:nvPr/>
        </p:nvSpPr>
        <p:spPr>
          <a:xfrm>
            <a:off x="7518927" y="2994651"/>
            <a:ext cx="398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When tab is long clicked,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Users can delete that chat history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F57823-EA67-499C-9490-07E09B73499F}"/>
              </a:ext>
            </a:extLst>
          </p:cNvPr>
          <p:cNvSpPr txBox="1"/>
          <p:nvPr/>
        </p:nvSpPr>
        <p:spPr>
          <a:xfrm>
            <a:off x="7478585" y="177264"/>
            <a:ext cx="476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ChatFragment.class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it use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MyDBHandler.class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select the table corresponding to package name for updating list.</a:t>
            </a:r>
          </a:p>
        </p:txBody>
      </p:sp>
    </p:spTree>
    <p:extLst>
      <p:ext uri="{BB962C8B-B14F-4D97-AF65-F5344CB8AC3E}">
        <p14:creationId xmlns:p14="http://schemas.microsoft.com/office/powerpoint/2010/main" val="29113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EB3BEC0-E009-41E6-8804-52D0E1C55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62" y="84575"/>
            <a:ext cx="1581305" cy="2904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3AC30C1-3AC4-4E4E-BAA2-8D750EB42BE7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15B86-D507-4F35-B981-E99B6AB2A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1"/>
            <a:ext cx="1854544" cy="33718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C7D0F26-49C2-45A8-98B6-FF7DB1054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536"/>
            <a:ext cx="6104149" cy="581746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8254BD2-1D85-4A72-9E6F-06F20BCCC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62" y="327688"/>
            <a:ext cx="5912938" cy="3017782"/>
          </a:xfrm>
          <a:prstGeom prst="rect">
            <a:avLst/>
          </a:prstGeom>
        </p:spPr>
      </p:pic>
      <p:pic>
        <p:nvPicPr>
          <p:cNvPr id="9" name="그림 8" descr="검은색, 거리이(가) 표시된 사진&#10;&#10;자동 생성된 설명">
            <a:extLst>
              <a:ext uri="{FF2B5EF4-FFF2-40B4-BE49-F238E27FC236}">
                <a16:creationId xmlns:a16="http://schemas.microsoft.com/office/drawing/2014/main" id="{F963DF6C-04DE-44AC-80C9-344AAF041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62" y="3512530"/>
            <a:ext cx="5912938" cy="33454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A959F6-A1C8-4FAC-B95C-E65868721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744"/>
            <a:ext cx="1854544" cy="3371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7A02E1-FE8D-47CE-AB97-A395BCAEE5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149" y="1040537"/>
            <a:ext cx="6104149" cy="33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69702B-36CF-4767-8313-84FE4E7CF4E5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33646-F631-4E02-A8D6-41BC6A2E7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744"/>
            <a:ext cx="1854544" cy="337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107BC1-4142-48C4-B457-CC9C46499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933"/>
            <a:ext cx="6283421" cy="1477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565DA7-BC12-4FA2-A52F-BC1279C90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8" y="757593"/>
            <a:ext cx="1848727" cy="33718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5319E9-7E8B-46C6-80BD-E738514C5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" y="1082933"/>
            <a:ext cx="6340389" cy="5166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5F68A6E-1D16-4C26-902F-699493D6C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10" y="1094782"/>
            <a:ext cx="4861981" cy="2766300"/>
          </a:xfrm>
          <a:prstGeom prst="rect">
            <a:avLst/>
          </a:prstGeom>
        </p:spPr>
      </p:pic>
      <p:pic>
        <p:nvPicPr>
          <p:cNvPr id="12" name="그림 11" descr="스크린샷, 검은색, 노트북, 컴퓨터이(가) 표시된 사진&#10;&#10;자동 생성된 설명">
            <a:extLst>
              <a:ext uri="{FF2B5EF4-FFF2-40B4-BE49-F238E27FC236}">
                <a16:creationId xmlns:a16="http://schemas.microsoft.com/office/drawing/2014/main" id="{EB13F9D7-5D1C-405E-9470-316EC695F3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933"/>
            <a:ext cx="5022015" cy="2773920"/>
          </a:xfrm>
          <a:prstGeom prst="rect">
            <a:avLst/>
          </a:prstGeom>
        </p:spPr>
      </p:pic>
      <p:pic>
        <p:nvPicPr>
          <p:cNvPr id="14" name="그림 13" descr="스크린샷, 앉아있는, 휴대폰, 전화이(가) 표시된 사진&#10;&#10;자동 생성된 설명">
            <a:extLst>
              <a:ext uri="{FF2B5EF4-FFF2-40B4-BE49-F238E27FC236}">
                <a16:creationId xmlns:a16="http://schemas.microsoft.com/office/drawing/2014/main" id="{241D4EB6-4A3F-49EA-BA0E-8F3E5C7E8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85" y="1082933"/>
            <a:ext cx="5944115" cy="4953429"/>
          </a:xfrm>
          <a:prstGeom prst="rect">
            <a:avLst/>
          </a:prstGeom>
        </p:spPr>
      </p:pic>
      <p:pic>
        <p:nvPicPr>
          <p:cNvPr id="16" name="그림 15" descr="스크린샷, 앉아있는, 검은색, 테이블이(가) 표시된 사진&#10;&#10;자동 생성된 설명">
            <a:extLst>
              <a:ext uri="{FF2B5EF4-FFF2-40B4-BE49-F238E27FC236}">
                <a16:creationId xmlns:a16="http://schemas.microsoft.com/office/drawing/2014/main" id="{AF3F9E13-0275-410D-B43C-E1421D9122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549"/>
            <a:ext cx="6751606" cy="55170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9E9252-4EFC-460C-AD7A-C71587B42F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93" y="1058549"/>
            <a:ext cx="4648603" cy="1379340"/>
          </a:xfrm>
          <a:prstGeom prst="rect">
            <a:avLst/>
          </a:prstGeom>
        </p:spPr>
      </p:pic>
      <p:pic>
        <p:nvPicPr>
          <p:cNvPr id="20" name="그림 19" descr="스크린샷, 앉아있는, 전화이(가) 표시된 사진&#10;&#10;자동 생성된 설명">
            <a:extLst>
              <a:ext uri="{FF2B5EF4-FFF2-40B4-BE49-F238E27FC236}">
                <a16:creationId xmlns:a16="http://schemas.microsoft.com/office/drawing/2014/main" id="{8366CFDC-22C7-4656-B4B9-746B822A7E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" y="1058549"/>
            <a:ext cx="5758902" cy="55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5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21D8CE-BE1E-4EE6-8378-86382433B8CD}"/>
              </a:ext>
            </a:extLst>
          </p:cNvPr>
          <p:cNvSpPr/>
          <p:nvPr/>
        </p:nvSpPr>
        <p:spPr>
          <a:xfrm>
            <a:off x="0" y="0"/>
            <a:ext cx="53319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Chat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0E49D-8FAD-4782-9554-AD2275918FBB}"/>
              </a:ext>
            </a:extLst>
          </p:cNvPr>
          <p:cNvSpPr txBox="1"/>
          <p:nvPr/>
        </p:nvSpPr>
        <p:spPr>
          <a:xfrm>
            <a:off x="936988" y="1030764"/>
            <a:ext cx="739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PopupWindow.class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viewPager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object is declared for chat view.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tabSetting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function declares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PagerAdapter.class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2688F76-0E90-4008-AFC7-C289001F2E2F}"/>
              </a:ext>
            </a:extLst>
          </p:cNvPr>
          <p:cNvSpPr/>
          <p:nvPr/>
        </p:nvSpPr>
        <p:spPr>
          <a:xfrm>
            <a:off x="4049894" y="1842768"/>
            <a:ext cx="388407" cy="5232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18673-2126-43E1-A45D-6DFF563AEF37}"/>
              </a:ext>
            </a:extLst>
          </p:cNvPr>
          <p:cNvSpPr txBox="1"/>
          <p:nvPr/>
        </p:nvSpPr>
        <p:spPr>
          <a:xfrm>
            <a:off x="936987" y="2531685"/>
            <a:ext cx="739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viewPager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tab_layout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filled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PagerAdapater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getting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tab_list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package name for matching from Broadcast Receiver. 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6CDDAC6-92A2-4619-B60A-9FF76A5E8D61}"/>
              </a:ext>
            </a:extLst>
          </p:cNvPr>
          <p:cNvSpPr/>
          <p:nvPr/>
        </p:nvSpPr>
        <p:spPr>
          <a:xfrm>
            <a:off x="4049894" y="3343689"/>
            <a:ext cx="388407" cy="52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C5E13-C445-4AAF-AA1B-78371B5F1F9C}"/>
              </a:ext>
            </a:extLst>
          </p:cNvPr>
          <p:cNvSpPr txBox="1"/>
          <p:nvPr/>
        </p:nvSpPr>
        <p:spPr>
          <a:xfrm>
            <a:off x="936987" y="4032606"/>
            <a:ext cx="739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PagerAdapter.class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there’s 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ChatFragment.class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object attached on this view. This object calls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MyDBHandler.class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for getting the chatlog and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ChatAdapter.class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for filling the chat messages on view.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8BEA49E-558D-4D55-97F9-64E53EC2E8D7}"/>
              </a:ext>
            </a:extLst>
          </p:cNvPr>
          <p:cNvSpPr/>
          <p:nvPr/>
        </p:nvSpPr>
        <p:spPr>
          <a:xfrm>
            <a:off x="4049893" y="5116445"/>
            <a:ext cx="388407" cy="52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F299B-8026-4C20-AF09-19081161ACFE}"/>
              </a:ext>
            </a:extLst>
          </p:cNvPr>
          <p:cNvSpPr txBox="1"/>
          <p:nvPr/>
        </p:nvSpPr>
        <p:spPr>
          <a:xfrm>
            <a:off x="936986" y="5805362"/>
            <a:ext cx="739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ChatAdapter.class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indicates the message’s position  </a:t>
            </a:r>
          </a:p>
        </p:txBody>
      </p:sp>
    </p:spTree>
    <p:extLst>
      <p:ext uri="{BB962C8B-B14F-4D97-AF65-F5344CB8AC3E}">
        <p14:creationId xmlns:p14="http://schemas.microsoft.com/office/powerpoint/2010/main" val="191956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4FC265C1-44F8-4753-BB32-62C2E51B50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0515600" cy="1325562"/>
          </a:xfrm>
        </p:spPr>
        <p:txBody>
          <a:bodyPr/>
          <a:lstStyle/>
          <a:p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Contents</a:t>
            </a:r>
            <a:endParaRPr lang="ko-KR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B57D46C6-CFF7-4531-BA16-F0AE1535BA62}"/>
              </a:ext>
            </a:extLst>
          </p:cNvPr>
          <p:cNvSpPr txBox="1">
            <a:spLocks/>
          </p:cNvSpPr>
          <p:nvPr/>
        </p:nvSpPr>
        <p:spPr>
          <a:xfrm>
            <a:off x="838200" y="186148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Explain each Action and Source code</a:t>
            </a:r>
            <a:b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222850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864776-FAE1-4C28-AFC4-CEE58B1A2E31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B1F0C-0666-443A-BB60-E2D911114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57593"/>
            <a:ext cx="1753381" cy="337189"/>
          </a:xfrm>
          <a:prstGeom prst="rect">
            <a:avLst/>
          </a:prstGeom>
        </p:spPr>
      </p:pic>
      <p:pic>
        <p:nvPicPr>
          <p:cNvPr id="5" name="그림 4" descr="스크린샷, 검은색, 앉아있는, 테이블이(가) 표시된 사진&#10;&#10;자동 생성된 설명">
            <a:extLst>
              <a:ext uri="{FF2B5EF4-FFF2-40B4-BE49-F238E27FC236}">
                <a16:creationId xmlns:a16="http://schemas.microsoft.com/office/drawing/2014/main" id="{DA681297-2FC2-4AE8-A3DD-CF91C8A69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782"/>
            <a:ext cx="4915326" cy="465622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3E86A31-66E6-4FCD-99DD-B2CC6740F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36" y="1094782"/>
            <a:ext cx="5814564" cy="1569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EFF035-1631-4AD7-B05F-05284E36D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57593"/>
            <a:ext cx="1753381" cy="318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C55FEB-3676-403B-8C63-0643FADA3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6388"/>
            <a:ext cx="4915325" cy="4068367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E8AD9CE7-9277-4253-95CE-4EA69376E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27" y="1076388"/>
            <a:ext cx="6294665" cy="4282811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4A7A6A6D-4137-4402-A2E4-3CA88BB77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35" y="769441"/>
            <a:ext cx="6294665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화면이(가) 표시된 사진&#10;&#10;자동 생성된 설명">
            <a:extLst>
              <a:ext uri="{FF2B5EF4-FFF2-40B4-BE49-F238E27FC236}">
                <a16:creationId xmlns:a16="http://schemas.microsoft.com/office/drawing/2014/main" id="{6FF57835-12F1-415B-BE82-850F932F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47" y="1083897"/>
            <a:ext cx="4130798" cy="25210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2BA1B9-9283-415B-BD52-ECE1CAA8ACD5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EBBEC8-4120-475F-B9D9-57664AEC9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73777"/>
            <a:ext cx="1753381" cy="310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87194A-84B0-4A00-BA7E-04CA68CB9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898"/>
            <a:ext cx="5631668" cy="4465707"/>
          </a:xfrm>
          <a:prstGeom prst="rect">
            <a:avLst/>
          </a:prstGeom>
        </p:spPr>
      </p:pic>
      <p:pic>
        <p:nvPicPr>
          <p:cNvPr id="7" name="그림 6" descr="꽃, 조류이(가) 표시된 사진&#10;&#10;자동 생성된 설명">
            <a:extLst>
              <a:ext uri="{FF2B5EF4-FFF2-40B4-BE49-F238E27FC236}">
                <a16:creationId xmlns:a16="http://schemas.microsoft.com/office/drawing/2014/main" id="{1036D1E2-8BDC-4166-AAA2-2F2208B8C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5053"/>
            <a:ext cx="5631668" cy="1158340"/>
          </a:xfrm>
          <a:prstGeom prst="rect">
            <a:avLst/>
          </a:prstGeom>
        </p:spPr>
      </p:pic>
      <p:pic>
        <p:nvPicPr>
          <p:cNvPr id="11" name="그림 10" descr="텍스트, 전화, 휴대폰, 앉아있는이(가) 표시된 사진&#10;&#10;자동 생성된 설명">
            <a:extLst>
              <a:ext uri="{FF2B5EF4-FFF2-40B4-BE49-F238E27FC236}">
                <a16:creationId xmlns:a16="http://schemas.microsoft.com/office/drawing/2014/main" id="{FAFDC7D1-44FA-4D89-90E1-7B96C0136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47" y="1083897"/>
            <a:ext cx="4549479" cy="557949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4BAEB32E-D889-41BF-B568-C50029049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234"/>
            <a:ext cx="6336655" cy="56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B5D475-8833-4263-A656-410F42F0DB64}"/>
              </a:ext>
            </a:extLst>
          </p:cNvPr>
          <p:cNvSpPr/>
          <p:nvPr/>
        </p:nvSpPr>
        <p:spPr>
          <a:xfrm>
            <a:off x="0" y="0"/>
            <a:ext cx="57406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US" altLang="ko-KR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EEF49-7F45-4EED-9B81-64ACB7D7E0F7}"/>
              </a:ext>
            </a:extLst>
          </p:cNvPr>
          <p:cNvSpPr txBox="1"/>
          <p:nvPr/>
        </p:nvSpPr>
        <p:spPr>
          <a:xfrm>
            <a:off x="705876" y="1401211"/>
            <a:ext cx="739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MyDBHandler.class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there is 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MySQLiteOpenHelper.class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object with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getWritableDatabase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method for creating Database before creating table.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352E41E-DC43-4C42-9006-67E591C102F3}"/>
              </a:ext>
            </a:extLst>
          </p:cNvPr>
          <p:cNvSpPr/>
          <p:nvPr/>
        </p:nvSpPr>
        <p:spPr>
          <a:xfrm>
            <a:off x="3828830" y="2796019"/>
            <a:ext cx="388407" cy="5232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B551-EE85-4C3A-92C0-8E7A374FB0CC}"/>
              </a:ext>
            </a:extLst>
          </p:cNvPr>
          <p:cNvSpPr txBox="1"/>
          <p:nvPr/>
        </p:nvSpPr>
        <p:spPr>
          <a:xfrm>
            <a:off x="705876" y="3790741"/>
            <a:ext cx="739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SQLiteDataBase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MyDBHandler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creates the table and inserts contents getting from Broadcast Receiver and Notification Listener.</a:t>
            </a:r>
          </a:p>
        </p:txBody>
      </p:sp>
    </p:spTree>
    <p:extLst>
      <p:ext uri="{BB962C8B-B14F-4D97-AF65-F5344CB8AC3E}">
        <p14:creationId xmlns:p14="http://schemas.microsoft.com/office/powerpoint/2010/main" val="3536417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24C61-190B-48DB-AE1A-90DA978BB2F2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2B74E7-FFD9-42A5-B6A0-5ECEF0D0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10972"/>
            <a:ext cx="1753381" cy="284297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87C965C-A05B-4782-B906-40F6051BB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268"/>
            <a:ext cx="7144378" cy="40394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189354-265F-4BA2-8C00-408385CDF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27501"/>
            <a:ext cx="1753381" cy="252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E4905B-20F1-4C34-9189-7AEBB6423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837"/>
            <a:ext cx="6930078" cy="3713690"/>
          </a:xfrm>
          <a:prstGeom prst="rect">
            <a:avLst/>
          </a:prstGeom>
        </p:spPr>
      </p:pic>
      <p:pic>
        <p:nvPicPr>
          <p:cNvPr id="10" name="그림 9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010CEE29-2AF7-4D05-A936-917438EEF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4527"/>
            <a:ext cx="7144377" cy="1845214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EFF199F-4870-479C-8EAD-DA0EF90E6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5266"/>
            <a:ext cx="6918944" cy="5574475"/>
          </a:xfrm>
          <a:prstGeom prst="rect">
            <a:avLst/>
          </a:prstGeom>
        </p:spPr>
      </p:pic>
      <p:pic>
        <p:nvPicPr>
          <p:cNvPr id="12" name="그림 11" descr="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FC39E494-791B-463B-A369-71464A4EF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4765"/>
            <a:ext cx="6050804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97956-72CB-4477-B610-2E86419897BC}"/>
              </a:ext>
            </a:extLst>
          </p:cNvPr>
          <p:cNvSpPr/>
          <p:nvPr/>
        </p:nvSpPr>
        <p:spPr>
          <a:xfrm>
            <a:off x="0" y="0"/>
            <a:ext cx="31037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5FF5D-77C8-499A-8B49-5C86893729BF}"/>
              </a:ext>
            </a:extLst>
          </p:cNvPr>
          <p:cNvSpPr txBox="1"/>
          <p:nvPr/>
        </p:nvSpPr>
        <p:spPr>
          <a:xfrm>
            <a:off x="705876" y="1401211"/>
            <a:ext cx="897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Combine code, 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Ingyun's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Gangmin’s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E9FCE-5E0C-4490-844B-DD56D532C204}"/>
              </a:ext>
            </a:extLst>
          </p:cNvPr>
          <p:cNvSpPr txBox="1"/>
          <p:nvPr/>
        </p:nvSpPr>
        <p:spPr>
          <a:xfrm>
            <a:off x="705876" y="3136612"/>
            <a:ext cx="897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Construct other messenger and views.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0E1FE-34D7-4FED-9578-19881AB36F98}"/>
              </a:ext>
            </a:extLst>
          </p:cNvPr>
          <p:cNvSpPr txBox="1"/>
          <p:nvPr/>
        </p:nvSpPr>
        <p:spPr>
          <a:xfrm>
            <a:off x="705876" y="4872013"/>
            <a:ext cx="897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Add function, Notification badge and reply.</a:t>
            </a:r>
          </a:p>
        </p:txBody>
      </p:sp>
    </p:spTree>
    <p:extLst>
      <p:ext uri="{BB962C8B-B14F-4D97-AF65-F5344CB8AC3E}">
        <p14:creationId xmlns:p14="http://schemas.microsoft.com/office/powerpoint/2010/main" val="353591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B7B19BEE-2DEF-4B87-B784-D906D360CF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Ingyun’s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part</a:t>
            </a:r>
            <a:endParaRPr lang="ko-KR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52B4E9-D320-4660-959A-0B69AC2EDDDC}"/>
              </a:ext>
            </a:extLst>
          </p:cNvPr>
          <p:cNvSpPr/>
          <p:nvPr/>
        </p:nvSpPr>
        <p:spPr>
          <a:xfrm>
            <a:off x="0" y="0"/>
            <a:ext cx="58507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rabicPeriod"/>
            </a:pPr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Make Floating 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F6BDE-68D2-4447-AEFB-B43BAC26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186" y="769441"/>
            <a:ext cx="3082332" cy="6088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F8380-6E14-4D3C-8F03-035355247146}"/>
              </a:ext>
            </a:extLst>
          </p:cNvPr>
          <p:cNvSpPr txBox="1"/>
          <p:nvPr/>
        </p:nvSpPr>
        <p:spPr>
          <a:xfrm>
            <a:off x="6562537" y="169275"/>
            <a:ext cx="5629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Start from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MainActivity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FloatingViewControlFragment.class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attached.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Button for START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FloatingService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F7F24-08B4-4098-9C66-922FA8ACC144}"/>
              </a:ext>
            </a:extLst>
          </p:cNvPr>
          <p:cNvSpPr txBox="1"/>
          <p:nvPr/>
        </p:nvSpPr>
        <p:spPr>
          <a:xfrm>
            <a:off x="6562537" y="1773957"/>
            <a:ext cx="5629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When click the button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1) Check the SDK Version,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TargetAPI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Marshmallow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2)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startActivityForResult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Get the Overlay permission 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android.Settings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3) If get this permission, 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onActivityResult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 does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startService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ChatheadService.class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9B8F9A-4905-4244-9753-1C841B47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186" y="769440"/>
            <a:ext cx="3082332" cy="6088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236489-5CDE-46B6-BB54-23D245ED2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6870" y="769439"/>
            <a:ext cx="3082332" cy="6088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7408CEBF-917A-4D26-97D6-B1D21518BF26}"/>
              </a:ext>
            </a:extLst>
          </p:cNvPr>
          <p:cNvSpPr/>
          <p:nvPr/>
        </p:nvSpPr>
        <p:spPr>
          <a:xfrm>
            <a:off x="1225899" y="2984360"/>
            <a:ext cx="512466" cy="444640"/>
          </a:xfrm>
          <a:prstGeom prst="donut">
            <a:avLst>
              <a:gd name="adj" fmla="val 112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38A30-01A1-43D3-ABAA-F93213960709}"/>
              </a:ext>
            </a:extLst>
          </p:cNvPr>
          <p:cNvSpPr txBox="1"/>
          <p:nvPr/>
        </p:nvSpPr>
        <p:spPr>
          <a:xfrm>
            <a:off x="6562537" y="4636279"/>
            <a:ext cx="562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ChatheadService.class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is started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Whole float views are created in background.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5BA1B2-765F-40C7-98CC-6794E4812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463" y="769441"/>
            <a:ext cx="3090739" cy="6088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C4F5B71A-8043-447E-802F-948016C4089C}"/>
              </a:ext>
            </a:extLst>
          </p:cNvPr>
          <p:cNvSpPr/>
          <p:nvPr/>
        </p:nvSpPr>
        <p:spPr>
          <a:xfrm>
            <a:off x="1225899" y="3573813"/>
            <a:ext cx="512466" cy="444640"/>
          </a:xfrm>
          <a:prstGeom prst="donut">
            <a:avLst>
              <a:gd name="adj" fmla="val 112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2AD3A-7C86-4842-BA53-6EC4678DB065}"/>
              </a:ext>
            </a:extLst>
          </p:cNvPr>
          <p:cNvSpPr txBox="1"/>
          <p:nvPr/>
        </p:nvSpPr>
        <p:spPr>
          <a:xfrm>
            <a:off x="6562537" y="5459125"/>
            <a:ext cx="562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WindowManager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object, the view is added on window and other float views are same.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B3ABF2-19C3-46C8-A481-DE0405580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837" y="769441"/>
            <a:ext cx="3063306" cy="6088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48CE56-314C-4AAC-8799-4D6955551D9E}"/>
              </a:ext>
            </a:extLst>
          </p:cNvPr>
          <p:cNvSpPr txBox="1"/>
          <p:nvPr/>
        </p:nvSpPr>
        <p:spPr>
          <a:xfrm>
            <a:off x="6549851" y="162205"/>
            <a:ext cx="5629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When the main Floating view is clicked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Other float views containing messenger’s icon from package name is added to window.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9FC5A-87CF-4DAF-9043-ED745C448D4D}"/>
              </a:ext>
            </a:extLst>
          </p:cNvPr>
          <p:cNvSpPr txBox="1"/>
          <p:nvPr/>
        </p:nvSpPr>
        <p:spPr>
          <a:xfrm>
            <a:off x="6549852" y="1586093"/>
            <a:ext cx="562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the first float view disappears for convenience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 there is a sub-main float views to make main view visible and others disappear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84B28-BB83-41BE-B8A7-E59E7D6DCAAA}"/>
              </a:ext>
            </a:extLst>
          </p:cNvPr>
          <p:cNvSpPr txBox="1"/>
          <p:nvPr/>
        </p:nvSpPr>
        <p:spPr>
          <a:xfrm>
            <a:off x="6549849" y="2782669"/>
            <a:ext cx="562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Each messenger float views are able to click 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Gangmin’s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pop-up window action.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DD0BAD-41B4-4831-A317-AE134F5AF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464" y="751853"/>
            <a:ext cx="3090738" cy="6088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6698B8-8241-4EF7-A260-CE7BCA3988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" r="1584"/>
          <a:stretch/>
        </p:blipFill>
        <p:spPr>
          <a:xfrm>
            <a:off x="1395836" y="762369"/>
            <a:ext cx="3063306" cy="609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00497A-0A29-4A15-9316-A675B2F0843C}"/>
              </a:ext>
            </a:extLst>
          </p:cNvPr>
          <p:cNvSpPr txBox="1"/>
          <p:nvPr/>
        </p:nvSpPr>
        <p:spPr>
          <a:xfrm>
            <a:off x="6542477" y="3573813"/>
            <a:ext cx="562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When floating view is dragged to down-side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 can be destroyed.</a:t>
            </a:r>
          </a:p>
        </p:txBody>
      </p:sp>
    </p:spTree>
    <p:extLst>
      <p:ext uri="{BB962C8B-B14F-4D97-AF65-F5344CB8AC3E}">
        <p14:creationId xmlns:p14="http://schemas.microsoft.com/office/powerpoint/2010/main" val="15891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10" grpId="0" animBg="1"/>
      <p:bldP spid="10" grpId="1" animBg="1"/>
      <p:bldP spid="11" grpId="0"/>
      <p:bldP spid="11" grpId="1"/>
      <p:bldP spid="13" grpId="0" animBg="1"/>
      <p:bldP spid="13" grpId="1" animBg="1"/>
      <p:bldP spid="14" grpId="0"/>
      <p:bldP spid="14" grpId="1"/>
      <p:bldP spid="17" grpId="0"/>
      <p:bldP spid="18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E3CFAC-D4A6-4675-ABBD-B2356A76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711"/>
            <a:ext cx="1854544" cy="337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DC3168-7FE2-418E-879D-9CC3AF274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96" y="1229430"/>
            <a:ext cx="5396422" cy="1252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D2BA52-358D-41E0-8E65-74B459527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3783"/>
            <a:ext cx="2418583" cy="3371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4141E3-3F20-4FF3-9ADE-6E23C49DB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1" y="966301"/>
            <a:ext cx="5570628" cy="5261805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CF5B6B98-E174-478A-A47D-DBDC4FCD7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67" y="1229427"/>
            <a:ext cx="7353937" cy="4528277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5C59C5F8-154D-4BA3-9F10-093746F2B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0" y="966301"/>
            <a:ext cx="7148179" cy="5364945"/>
          </a:xfrm>
          <a:prstGeom prst="rect">
            <a:avLst/>
          </a:prstGeom>
        </p:spPr>
      </p:pic>
      <p:pic>
        <p:nvPicPr>
          <p:cNvPr id="31" name="그림 30" descr="모니터, 화면, 그리기이(가) 표시된 사진&#10;&#10;자동 생성된 설명">
            <a:extLst>
              <a:ext uri="{FF2B5EF4-FFF2-40B4-BE49-F238E27FC236}">
                <a16:creationId xmlns:a16="http://schemas.microsoft.com/office/drawing/2014/main" id="{9911CB0D-4CB3-476C-B7CD-0452ED1529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60" y="5741367"/>
            <a:ext cx="7575788" cy="10908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702BE7-A6A1-4DE4-A539-DC4ABF1A5592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68886C2E-0328-4ACB-98BE-81CD4436B9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849"/>
            <a:ext cx="8779001" cy="53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3C93BD-9E9F-462F-A306-B16EAC63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13783"/>
            <a:ext cx="2238300" cy="3371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75634E7-5CF1-487A-BA3F-8BE8CCCECAD5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FBD52-082E-449E-8D0F-C9602746B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291"/>
            <a:ext cx="6424217" cy="32768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472C6E-4EC6-4C9E-84B5-F6D0D958D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62"/>
            <a:ext cx="5524979" cy="166892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2C0981A-D1CF-4328-A7DF-CAB24DB27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39262"/>
            <a:ext cx="6424217" cy="5415805"/>
          </a:xfrm>
          <a:prstGeom prst="rect">
            <a:avLst/>
          </a:prstGeom>
        </p:spPr>
      </p:pic>
      <p:pic>
        <p:nvPicPr>
          <p:cNvPr id="11" name="그림 10" descr="앉아있는, 휴대폰, 테이블, 전화이(가) 표시된 사진&#10;&#10;자동 생성된 설명">
            <a:extLst>
              <a:ext uri="{FF2B5EF4-FFF2-40B4-BE49-F238E27FC236}">
                <a16:creationId xmlns:a16="http://schemas.microsoft.com/office/drawing/2014/main" id="{7A88EC2F-6935-4359-A426-FA407B9F0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87" y="1013291"/>
            <a:ext cx="5072713" cy="5556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EB5EA8-CB68-44FD-B823-4CAA162C1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99" y="4968076"/>
            <a:ext cx="6081287" cy="18899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8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2530D5-0FA1-46DF-AAFB-491105BDD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13783"/>
            <a:ext cx="2238300" cy="3371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C988BA-96FD-42A7-B72E-EE3EE9964CF5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앉아있는, 테이블, 전화이(가) 표시된 사진&#10;&#10;자동 생성된 설명">
            <a:extLst>
              <a:ext uri="{FF2B5EF4-FFF2-40B4-BE49-F238E27FC236}">
                <a16:creationId xmlns:a16="http://schemas.microsoft.com/office/drawing/2014/main" id="{3513D66E-082F-4467-A5AF-6ED15BFBF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133"/>
            <a:ext cx="5867908" cy="5121084"/>
          </a:xfrm>
          <a:prstGeom prst="rect">
            <a:avLst/>
          </a:prstGeom>
        </p:spPr>
      </p:pic>
      <p:pic>
        <p:nvPicPr>
          <p:cNvPr id="7" name="그림 6" descr="스크린샷, 앉아있는, 테이블, 노트북이(가) 표시된 사진&#10;&#10;자동 생성된 설명">
            <a:extLst>
              <a:ext uri="{FF2B5EF4-FFF2-40B4-BE49-F238E27FC236}">
                <a16:creationId xmlns:a16="http://schemas.microsoft.com/office/drawing/2014/main" id="{110C8D86-97DD-48CA-9615-BE41318BF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82" y="1050972"/>
            <a:ext cx="5982218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FE065EA-2899-4C26-B737-D36B0719BF40}"/>
              </a:ext>
            </a:extLst>
          </p:cNvPr>
          <p:cNvSpPr/>
          <p:nvPr/>
        </p:nvSpPr>
        <p:spPr>
          <a:xfrm>
            <a:off x="0" y="0"/>
            <a:ext cx="40463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Initial Setting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DC3AA1-2196-4AEB-89CF-898BDF95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484" y="762368"/>
            <a:ext cx="3047816" cy="609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98E5D-875B-4CCF-9153-8B6AD6660A31}"/>
              </a:ext>
            </a:extLst>
          </p:cNvPr>
          <p:cNvSpPr txBox="1"/>
          <p:nvPr/>
        </p:nvSpPr>
        <p:spPr>
          <a:xfrm>
            <a:off x="6562537" y="2252262"/>
            <a:ext cx="5629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When initial setting button clicked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There are 4 messengers.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/>
              <a:t>Each of the four messengers will be equipped with a switch button to dynamically change the app configuration.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AAF1CA-1112-447D-B201-778E16995CE1}"/>
              </a:ext>
            </a:extLst>
          </p:cNvPr>
          <p:cNvSpPr/>
          <p:nvPr/>
        </p:nvSpPr>
        <p:spPr>
          <a:xfrm>
            <a:off x="0" y="0"/>
            <a:ext cx="398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Source code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3774A1-535F-4D43-A155-4C7F7B89B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3783"/>
            <a:ext cx="2418583" cy="337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F53799-367A-416A-8CCB-6E1E8B6AE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972"/>
            <a:ext cx="5258256" cy="1684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E31B24-78BA-43C1-8326-08C854C6D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69441"/>
            <a:ext cx="2418583" cy="279929"/>
          </a:xfrm>
          <a:prstGeom prst="rect">
            <a:avLst/>
          </a:prstGeom>
        </p:spPr>
      </p:pic>
      <p:pic>
        <p:nvPicPr>
          <p:cNvPr id="8" name="그림 7" descr="텍스트, 스크린샷, 앉아있는, 검은색이(가) 표시된 사진&#10;&#10;자동 생성된 설명">
            <a:extLst>
              <a:ext uri="{FF2B5EF4-FFF2-40B4-BE49-F238E27FC236}">
                <a16:creationId xmlns:a16="http://schemas.microsoft.com/office/drawing/2014/main" id="{E21E0B7B-B7D7-46D2-8994-9D6017D86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0972"/>
            <a:ext cx="5258255" cy="5815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19CFE6-8CFA-4F6E-9044-5BDCC57E4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920" y="555801"/>
            <a:ext cx="1499623" cy="27992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AE5405F-BBD3-4932-903D-5FDAC75906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20" y="799575"/>
            <a:ext cx="6226080" cy="6058425"/>
          </a:xfrm>
          <a:prstGeom prst="rect">
            <a:avLst/>
          </a:prstGeom>
        </p:spPr>
      </p:pic>
      <p:pic>
        <p:nvPicPr>
          <p:cNvPr id="13" name="그림 12" descr="스크린샷, 모니터, 전화이(가) 표시된 사진&#10;&#10;자동 생성된 설명">
            <a:extLst>
              <a:ext uri="{FF2B5EF4-FFF2-40B4-BE49-F238E27FC236}">
                <a16:creationId xmlns:a16="http://schemas.microsoft.com/office/drawing/2014/main" id="{3E925888-028C-4990-9075-436AB3AFCF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93738"/>
            <a:ext cx="569099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781</Words>
  <Application>Microsoft Office PowerPoint</Application>
  <PresentationFormat>와이드스크린</PresentationFormat>
  <Paragraphs>107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Times New Roman</vt:lpstr>
      <vt:lpstr>Office 테마</vt:lpstr>
      <vt:lpstr>PowerPoint 프레젠테이션</vt:lpstr>
      <vt:lpstr>Table of Contents</vt:lpstr>
      <vt:lpstr>Ingyun’s part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Gangmin’s part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인균</dc:creator>
  <cp:lastModifiedBy>안 인균</cp:lastModifiedBy>
  <cp:revision>12</cp:revision>
  <dcterms:created xsi:type="dcterms:W3CDTF">2019-11-19T12:59:31Z</dcterms:created>
  <dcterms:modified xsi:type="dcterms:W3CDTF">2019-11-19T15:11:33Z</dcterms:modified>
</cp:coreProperties>
</file>