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F786-602E-4ADB-B9B4-A31AD8B35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7951D3-6905-4715-B4E2-C91563876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93D01-8F15-4C3B-BF04-5AF896EA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C72F9-7A41-40EE-B729-7C908B86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93EC1-EA3F-4786-83A3-FA021310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D6F44-6FF5-4F69-BEF6-D3ADAD17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D0A2E-BB75-4A00-A9F2-6D0D9A4D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D3845-8684-4396-A230-15DB4F2B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3F816-62D1-4357-ABB7-61061491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637D1-5704-4E5D-B319-8EB3B6CB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5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34941F-81CC-41F6-909E-81123C6DF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9B726-5816-4B54-AA7F-E91644721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4A39C-AE4E-4C33-B0A6-B82E9AD7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EEED0-110B-47EB-B348-77E34B35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AE986-27F4-4E73-A163-89C3D453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3F5F-3C4D-49B1-B24C-4AD2F2F4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A8031-B64A-4D4B-A1FF-226F656F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C8C18-6E60-49AE-9D55-3C7C3E2B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ED6F0-7C8A-4AB0-8129-8048A1FF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7D84-27BA-4593-8363-406F4305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3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2C891-3737-4438-987E-021182E5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7168B-E0D4-47E5-BB2E-DAB93E80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4ABC4-5151-4B70-BF0A-93D54705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2FD3C-70A3-4FB6-9B8B-46274E6C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D0B8E-BDF7-44B5-A940-054A7EEB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E122-0812-4927-93CE-B99BECE0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F4825-6DC2-4B04-8797-30008FB7F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4C9700-C458-4E2F-BD39-39812EC71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B5E2E-0EF0-4D65-9759-1978EDEA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15678-13C4-4F32-9D5D-E7FC77D3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365A6-F063-487C-943D-15D08851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029E-CBD9-4DE0-A460-76AD234F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CED3-C330-4A19-8476-A0F230E5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7BF3D-C63F-4B0A-83C2-9583C3387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F36801-986C-4A66-8A9A-2B3E1A870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73BAF-093D-46A9-B9FC-B59478FA9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80492-B6A2-4526-A818-E65905F5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6713C-C74F-4CB1-A121-6107F933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84533B-B66C-4A7D-BB63-60982E35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F36DF-0A77-45D8-BBC0-E52D5D5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4F56A7-B666-4FE6-A321-7DEF8C8F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6E8BAF-87C8-4D20-9EB2-4E6C0221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0DDB1-6808-467E-BBDC-887EA66D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9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D56C6B-B131-4135-8FF3-46B2FFD8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968396-A122-4BFD-82F5-EEEDCDE2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3462A-CD30-4804-BB4D-0B16FD1F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6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98E7-38C9-4BD0-B89A-E1A71E39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797C7-6A68-4419-B265-37F38A071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CC150-CD8F-46D4-8EA2-40EC6F235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F5BB-457B-41AB-9C07-97831D21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8A914-B1EA-42B8-8F51-582A4E3B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59FBB-92F3-4D47-9B95-31A80ECD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7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FAA81-B5FB-4BC2-A48B-E8AD22C8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786E36-9B1E-4740-BB8E-70237BF28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6D311-3DE6-4BC6-B654-B98B6BA0B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D9CB1-8D24-40F1-BF26-F4309F20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83DD4-93BB-4580-ACB9-A7AE2146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61FDC-15A3-459B-BB3C-1F3161D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3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21474-C290-4BD1-923E-CED104D4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203A1-50DD-4310-AD54-B30FB14CE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F427F-BF66-4D22-ABBC-F1D135AE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EC33-85CB-4B32-A044-57C6FB97058E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30A59-DC10-420C-85A2-7D67AC907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8EAC4-B5AA-48D2-B467-AD29BA459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D90F-8DE9-4C08-884A-7F5FF2D7B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F942D-3DFA-4913-88BD-66616AC71D1F}"/>
              </a:ext>
            </a:extLst>
          </p:cNvPr>
          <p:cNvSpPr txBox="1"/>
          <p:nvPr/>
        </p:nvSpPr>
        <p:spPr>
          <a:xfrm>
            <a:off x="1025236" y="849745"/>
            <a:ext cx="4620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웹으로 접근할 경우</a:t>
            </a:r>
            <a:r>
              <a:rPr lang="en-US" altLang="ko-KR" dirty="0"/>
              <a:t>, </a:t>
            </a:r>
            <a:r>
              <a:rPr lang="ko-KR" altLang="en-US" dirty="0"/>
              <a:t>소스를 보완해야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최소한으로 </a:t>
            </a:r>
            <a:r>
              <a:rPr lang="ko-KR" altLang="en-US" dirty="0">
                <a:solidFill>
                  <a:srgbClr val="FF0000"/>
                </a:solidFill>
              </a:rPr>
              <a:t>암호키를 반드시 </a:t>
            </a:r>
            <a:r>
              <a:rPr lang="ko-KR" altLang="en-US" dirty="0"/>
              <a:t>두어야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에 두어야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19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59F01C-47B0-490C-8A94-55C6CFD132CA}"/>
              </a:ext>
            </a:extLst>
          </p:cNvPr>
          <p:cNvSpPr/>
          <p:nvPr/>
        </p:nvSpPr>
        <p:spPr>
          <a:xfrm>
            <a:off x="8072582" y="951345"/>
            <a:ext cx="2669309" cy="15886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000000"/>
                </a:solidFill>
                <a:latin typeface="+mj-ea"/>
                <a:ea typeface="+mj-ea"/>
              </a:rPr>
              <a:t>TaskTreeModel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 ::</a:t>
            </a:r>
          </a:p>
          <a:p>
            <a:pPr algn="ctr"/>
            <a:r>
              <a:rPr lang="en-US" altLang="ko-KR" sz="1400" dirty="0" err="1">
                <a:solidFill>
                  <a:srgbClr val="000000"/>
                </a:solidFill>
                <a:latin typeface="+mj-ea"/>
                <a:ea typeface="+mj-ea"/>
              </a:rPr>
              <a:t>WebLoader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dirty="0" err="1">
                <a:solidFill>
                  <a:srgbClr val="000000"/>
                </a:solidFill>
                <a:latin typeface="+mj-ea"/>
                <a:ea typeface="+mj-ea"/>
              </a:rPr>
              <a:t>FileLoader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Model &amp; Repository</a:t>
            </a:r>
            <a:endParaRPr lang="ko-KR" altLang="en-US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9B700F-9A7D-4FAE-96E4-E88B68441290}"/>
              </a:ext>
            </a:extLst>
          </p:cNvPr>
          <p:cNvSpPr/>
          <p:nvPr/>
        </p:nvSpPr>
        <p:spPr>
          <a:xfrm>
            <a:off x="4761345" y="835891"/>
            <a:ext cx="2669309" cy="15886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000000"/>
                </a:solidFill>
                <a:latin typeface="+mj-ea"/>
                <a:ea typeface="+mj-ea"/>
              </a:rPr>
              <a:t>TaskTreeController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 ::</a:t>
            </a:r>
          </a:p>
          <a:p>
            <a:pPr algn="ctr"/>
            <a:r>
              <a:rPr lang="en-US" altLang="ko-KR" sz="1400" dirty="0" err="1">
                <a:solidFill>
                  <a:srgbClr val="000000"/>
                </a:solidFill>
                <a:latin typeface="+mj-ea"/>
                <a:ea typeface="+mj-ea"/>
              </a:rPr>
              <a:t>buildUi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</a:p>
          <a:p>
            <a:pPr algn="ctr"/>
            <a:r>
              <a:rPr lang="en-US" altLang="ko-KR" sz="1400" dirty="0" err="1">
                <a:solidFill>
                  <a:srgbClr val="000000"/>
                </a:solidFill>
                <a:latin typeface="+mj-ea"/>
                <a:ea typeface="+mj-ea"/>
              </a:rPr>
              <a:t>EventListing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Operation()</a:t>
            </a:r>
            <a:endParaRPr lang="ko-KR" altLang="en-US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156535-BFC1-41D7-90C4-B8D33D41E260}"/>
              </a:ext>
            </a:extLst>
          </p:cNvPr>
          <p:cNvSpPr/>
          <p:nvPr/>
        </p:nvSpPr>
        <p:spPr>
          <a:xfrm>
            <a:off x="8049491" y="3172691"/>
            <a:ext cx="2669309" cy="15886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000000"/>
                </a:solidFill>
                <a:latin typeface="+mj-ea"/>
                <a:ea typeface="+mj-ea"/>
              </a:rPr>
              <a:t>ObjectValue</a:t>
            </a:r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endParaRPr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Encoding</a:t>
            </a:r>
          </a:p>
          <a:p>
            <a:pPr algn="ctr"/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decoding</a:t>
            </a:r>
            <a:endParaRPr lang="ko-KR" altLang="en-US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D572C-D3BE-48EA-B925-D33FBA380FD4}"/>
              </a:ext>
            </a:extLst>
          </p:cNvPr>
          <p:cNvSpPr txBox="1"/>
          <p:nvPr/>
        </p:nvSpPr>
        <p:spPr>
          <a:xfrm>
            <a:off x="535709" y="785091"/>
            <a:ext cx="26757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SSH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>
                <a:latin typeface="+mj-ea"/>
                <a:ea typeface="+mj-ea"/>
              </a:rPr>
              <a:t>PUT</a:t>
            </a:r>
            <a:r>
              <a:rPr lang="ko-KR" altLang="en-US" sz="1400" dirty="0">
                <a:latin typeface="+mj-ea"/>
                <a:ea typeface="+mj-ea"/>
              </a:rPr>
              <a:t>을  </a:t>
            </a:r>
            <a:r>
              <a:rPr lang="en-US" altLang="ko-KR" sz="1400" dirty="0">
                <a:latin typeface="+mj-ea"/>
                <a:ea typeface="+mj-ea"/>
              </a:rPr>
              <a:t>Detect ?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암호화 반드시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MEMO</a:t>
            </a:r>
            <a:r>
              <a:rPr lang="ko-KR" altLang="en-US" sz="1400" dirty="0">
                <a:latin typeface="+mj-ea"/>
                <a:ea typeface="+mj-ea"/>
              </a:rPr>
              <a:t>사이트에 </a:t>
            </a:r>
            <a:r>
              <a:rPr lang="ko-KR" altLang="en-US" sz="1400" dirty="0" err="1">
                <a:latin typeface="+mj-ea"/>
                <a:ea typeface="+mj-ea"/>
              </a:rPr>
              <a:t>열린포트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Aainka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inka4700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490AE2-8807-405C-AA95-56BDB843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368" y="83416"/>
            <a:ext cx="3552825" cy="74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781B30-C0AE-487B-A2A1-3EA7C0F622B5}"/>
              </a:ext>
            </a:extLst>
          </p:cNvPr>
          <p:cNvSpPr txBox="1"/>
          <p:nvPr/>
        </p:nvSpPr>
        <p:spPr>
          <a:xfrm>
            <a:off x="766618" y="2678545"/>
            <a:ext cx="2771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자바설치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패키지 디렉토리 설치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IE Get</a:t>
            </a:r>
            <a:r>
              <a:rPr lang="ko-KR" altLang="en-US" dirty="0"/>
              <a:t>시험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Client </a:t>
            </a:r>
            <a:r>
              <a:rPr lang="ko-KR" altLang="en-US" dirty="0"/>
              <a:t>접속시험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10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63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Jaeyoung Jeon</dc:creator>
  <cp:lastModifiedBy>Jaeyoung Jeon</cp:lastModifiedBy>
  <cp:revision>5</cp:revision>
  <dcterms:created xsi:type="dcterms:W3CDTF">2018-05-08T18:06:09Z</dcterms:created>
  <dcterms:modified xsi:type="dcterms:W3CDTF">2018-05-08T20:44:53Z</dcterms:modified>
</cp:coreProperties>
</file>