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presProps" Target="presProps.xml"/><Relationship Id="rId213" Type="http://schemas.openxmlformats.org/officeDocument/2006/relationships/viewProps" Target="viewProps.xml"/><Relationship Id="rId214" Type="http://schemas.openxmlformats.org/officeDocument/2006/relationships/theme" Target="theme/theme1.xml"/><Relationship Id="rId21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7/5/2024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7/5/2024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7/5/2024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July 05,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 Test.</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integration platform that helps businesses get to market fast with all Generative AI usecases.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
            </a:r>
          </a:p>
          <a:p>
            <a:r>
              <a:rPr lang="en-US" sz="1800" dirty="0" smtClean="0"/>
              <a:t>Getting Support</a:t>
            </a:r>
          </a:p>
          <a:p>
            <a:r>
              <a:rPr lang="en-US" sz="1800" dirty="0" smtClean="0"/>
              <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Virtual Network Interface that represents a virtual network card. A Virtual Network Interface can be used to assign network attributes and apply them to compute resources 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network interface is a logical abstraction of a virtual network interface card in a subnet and can be attached to a target resource. Virtual network interfaces can exist independent of an instance, providing enhancements over instances with child network interfaces.  </a:t>
            </a:r>
          </a:p>
          <a:p>
            <a:r>
              <a:rPr lang="en-US" sz="1800" dirty="0" smtClean="0"/>
              <a:t/>
            </a:r>
          </a:p>
          <a:p>
            <a:r>
              <a:rPr lang="en-US" sz="1800" dirty="0" smtClean="0"/>
              <a:t>Network administrators can provision a virtual network interface to exist independent of a target, such as a virtual server instance or bare metal server. New or standby resources can also reuse virtual network interfaces, enabling required failover and high availability for large enterprise workloads on IBM Cloud. Administrators with database, proxy, or NAT appliances can use multiple private IPs assigned to a single virtual network interface, which enables them to run multiple services on a single instance for redundancy and failover.</a:t>
            </a:r>
          </a:p>
          <a:p>
            <a:r>
              <a:rPr lang="en-US" sz="1800" dirty="0" smtClean="0"/>
              <a:t/>
            </a:r>
          </a:p>
          <a:p>
            <a:r>
              <a:rPr lang="en-US" sz="1800" dirty="0" smtClean="0"/>
              <a:t>Virtual network interfaces provide a significant improvement in the capability and flexibility of network interfaces in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is a cloud-to-cloud offering for data protection delivered by Anycloud and is created with the intent to safely backup data and restore. The purpose of Anycloud Backup for 365 is to provide a secure backup of data stored with Exchange, OneDrive for Business, SharePoint, and Teams for end-users with features fitting your needs. We offer:</a:t>
            </a:r>
          </a:p>
          <a:p>
            <a:r>
              <a:rPr lang="en-US" sz="1800" dirty="0" smtClean="0"/>
              <a:t>• Instant 30-days FREE trial to test the solution– with no commitment.</a:t>
            </a:r>
          </a:p>
          <a:p>
            <a:r>
              <a:rPr lang="en-US" sz="1800" dirty="0" smtClean="0"/>
              <a:t>• Onboard the service as a managed service or self-service. The Anycloud Backup for 365 solution can be implemented as a managed service or self-service solution with a simple and transparent pricing model based on a ‘’per-user-model’’.</a:t>
            </a:r>
          </a:p>
          <a:p>
            <a:r>
              <a:rPr lang="en-US" sz="1800" dirty="0" smtClean="0"/>
              <a:t>• Choose backup storage location from IBM datacenters worldwide. Store backup data separate from the Microsoft environment, to have a multi-vendor protection setup.</a:t>
            </a:r>
          </a:p>
          <a:p>
            <a:r>
              <a:rPr lang="en-US" sz="1800" dirty="0" smtClean="0"/>
              <a:t/>
            </a:r>
          </a:p>
          <a:p>
            <a:r>
              <a:rPr lang="en-US" sz="1800" dirty="0" smtClean="0"/>
              <a:t>Web interface for management, restore and self-service restore</a:t>
            </a:r>
          </a:p>
          <a:p>
            <a:r>
              <a:rPr lang="en-US" sz="1800" dirty="0" smtClean="0"/>
              <a:t>Anycloud Backup for 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10 or 25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management portal, restore portal and self-service restore portal, where you can find all the latest updates regarding the web interface.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 </a:t>
            </a:r>
          </a:p>
          <a:p>
            <a:r>
              <a:rPr lang="en-US" sz="1800" dirty="0" smtClean="0"/>
              <a:t>• Secure backup data at-rest, with no option to delete or change the backup data</a:t>
            </a:r>
          </a:p>
          <a:p>
            <a:r>
              <a:rPr lang="en-US" sz="1800" dirty="0" smtClean="0"/>
              <a:t>• Up to 25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RTO and RPO</a:t>
            </a:r>
          </a:p>
          <a:p>
            <a:r>
              <a:rPr lang="en-US" sz="1800" dirty="0" smtClean="0"/>
              <a:t>• Store data in three local datacenters with IBM COS Regional and simultaneous storage in multiple global locations providing data resilience.  </a:t>
            </a:r>
          </a:p>
          <a:p>
            <a:r>
              <a:rPr lang="en-US" sz="1800" dirty="0" smtClean="0"/>
              <a:t>• Includes powerful features including ‘right-to-be-forgotten’, segregation of duties, air-gapping and more</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17+ datacenters across the globe, following a tier-system to ensure resilience and redundancy for maximum protection. All datacenters are SOC 2 certified, and the EU datacenters are GDPR compliant.</a:t>
            </a:r>
          </a:p>
          <a:p>
            <a:r>
              <a:rPr lang="en-US" sz="1800" dirty="0" smtClean="0"/>
              <a:t>In addition, we deliver a ‘right to be forgotten’ feature, offering the possibility to delete specific users and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Knowledge Management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and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it to your desired IBM cloud account and region. </a:t>
            </a:r>
          </a:p>
          <a:p>
            <a:r>
              <a:rPr lang="en-US" sz="1800" dirty="0" smtClean="0"/>
              <a:t/>
            </a:r>
          </a:p>
          <a:p>
            <a:r>
              <a:rPr lang="en-US" sz="1800" dirty="0" smtClean="0"/>
              <a:t/>
            </a:r>
          </a:p>
          <a:p>
            <a:r>
              <a:rPr lang="en-US" sz="1800" dirty="0" smtClean="0"/>
              <a:t>With this offering you can backup, restore, and migrate:</a:t>
            </a:r>
          </a:p>
          <a:p>
            <a:r>
              <a:rPr lang="en-US" sz="1800" dirty="0" smtClean="0"/>
              <a:t/>
            </a:r>
          </a:p>
          <a:p>
            <a:r>
              <a:rPr lang="en-US" sz="1800" dirty="0" smtClean="0"/>
              <a:t>- On Prem IBM Power System LPARs (AIX, IBMi, x86, Linux on Power )</a:t>
            </a:r>
          </a:p>
          <a:p>
            <a:r>
              <a:rPr lang="en-US" sz="1800" dirty="0" smtClean="0"/>
              <a:t>- IBM Cloud VSIs &amp; Data</a:t>
            </a:r>
          </a:p>
          <a:p>
            <a:r>
              <a:rPr lang="en-US" sz="1800" dirty="0" smtClean="0"/>
              <a:t>- SAP on VMWare and HANA DB (On-Prem or IBM Cloud)</a:t>
            </a:r>
          </a:p>
          <a:p>
            <a:r>
              <a:rPr lang="en-US" sz="1800" dirty="0" smtClean="0"/>
              <a:t>- VMware VMs and Data (On-Prem or Cloud)</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Cloud</a:t>
            </a:r>
          </a:p>
          <a:p>
            <a:r>
              <a:rPr lang="en-US" sz="1800" dirty="0" smtClean="0"/>
              <a:t>- SAP workloads on VMware (on-premise) to Cloud</a:t>
            </a:r>
          </a:p>
          <a:p>
            <a:r>
              <a:rPr lang="en-US" sz="1800" dirty="0" smtClean="0"/>
              <a:t>- SAP HANA Database  to Cloud</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 </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two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SAP,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210</Slides>
  <Notes>0</Notes>
  <HiddenSlides>0</HiddenSlides>
  <MMClips>0</MMClips>
  <ScaleCrop>false</ScaleCrop>
  <HeadingPairs>
    <vt:vector size="4" baseType="variant">
      <vt:variant>
        <vt:lpstr>Theme</vt:lpstr>
      </vt:variant>
      <vt:variant>
        <vt:i4>1</vt:i4>
      </vt:variant>
      <vt:variant>
        <vt:lpstr>Slide Titles</vt:lpstr>
      </vt:variant>
      <vt:variant>
        <vt:i4>210</vt:i4>
      </vt:variant>
    </vt:vector>
  </HeadingPairs>
  <TitlesOfParts>
    <vt:vector size="211"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2024-07-05T12:05:38Z</dcterms:created>
  <dcterms:modified xsi:type="dcterms:W3CDTF">2024-07-05T12:05:38Z</dcterms:modified>
</cp:coreProperties>
</file>