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presProps" Target="presProps.xml"/><Relationship Id="rId193" Type="http://schemas.openxmlformats.org/officeDocument/2006/relationships/viewProps" Target="viewProps.xml"/><Relationship Id="rId194" Type="http://schemas.openxmlformats.org/officeDocument/2006/relationships/theme" Target="theme/theme1.xml"/><Relationship Id="rId19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6/6/2023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June 06,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CyberStrong platform provides unparalleled visibility into organizations’ cyber and IT risk posture, automates compliance, and creates resilience from assessment to Boardroom. </a:t>
            </a:r>
          </a:p>
          <a:p>
            <a:r>
              <a:rPr lang="en-US" sz="1800" dirty="0" smtClean="0"/>
              <a:t/>
            </a:r>
          </a:p>
          <a:p>
            <a:r>
              <a:rPr lang="en-US" sz="1800" dirty="0" smtClean="0"/>
              <a:t/>
            </a:r>
          </a:p>
          <a:p>
            <a:r>
              <a:rPr lang="en-US" sz="1800" dirty="0" smtClean="0"/>
              <a:t>CyberSaint delivers cyber risk automation that enables increased resiliency through automation, measurement, and a unified strategy around risk from assessment to boardroom.</a:t>
            </a:r>
          </a:p>
          <a:p>
            <a:r>
              <a:rPr lang="en-US" sz="1800" dirty="0" smtClean="0"/>
              <a:t/>
            </a:r>
          </a:p>
          <a:p>
            <a:r>
              <a:rPr lang="en-US" sz="1800" dirty="0" smtClean="0"/>
              <a:t>- Standardize - Leverage a consistent method of understanding cyber risk utilizing different frameworks and risk quantification methodologies.</a:t>
            </a:r>
          </a:p>
          <a:p>
            <a:r>
              <a:rPr lang="en-US" sz="1800" dirty="0" smtClean="0"/>
              <a:t>- Centralize - Manage all evidence and data in a single system of record.</a:t>
            </a:r>
          </a:p>
          <a:p>
            <a:r>
              <a:rPr lang="en-US" sz="1800" dirty="0" smtClean="0"/>
              <a:t>- Automate - Pull in third party cyber telemetry to remove manual effort and achieve real-time cyber risk management. Utilize patented control mapping NLP to project assessment data across multiple frameworks.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190</Slides>
  <Notes>0</Notes>
  <HiddenSlides>0</HiddenSlides>
  <MMClips>0</MMClips>
  <ScaleCrop>false</ScaleCrop>
  <HeadingPairs>
    <vt:vector size="4" baseType="variant">
      <vt:variant>
        <vt:lpstr>Theme</vt:lpstr>
      </vt:variant>
      <vt:variant>
        <vt:i4>1</vt:i4>
      </vt:variant>
      <vt:variant>
        <vt:lpstr>Slide Titles</vt:lpstr>
      </vt:variant>
      <vt:variant>
        <vt:i4>190</vt:i4>
      </vt:variant>
    </vt:vector>
  </HeadingPairs>
  <TitlesOfParts>
    <vt:vector size="19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2023-06-06T20:39:13Z</dcterms:created>
  <dcterms:modified xsi:type="dcterms:W3CDTF">2023-06-06T20:39:13Z</dcterms:modified>
</cp:coreProperties>
</file>