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21,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Image Service resource is used for all feature capabilities related to creating/deleting/importing/exporting Images. Images are resources used to create VSI instances. A VSI instance can also be used to create an Image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2022-11-21T17:07:15Z</dcterms:created>
  <dcterms:modified xsi:type="dcterms:W3CDTF">2022-11-21T17:07:15Z</dcterms:modified>
</cp:coreProperties>
</file>