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presProps" Target="presProps.xml"/><Relationship Id="rId205" Type="http://schemas.openxmlformats.org/officeDocument/2006/relationships/viewProps" Target="viewProps.xml"/><Relationship Id="rId206" Type="http://schemas.openxmlformats.org/officeDocument/2006/relationships/theme" Target="theme/theme1.xml"/><Relationship Id="rId20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19,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(ACB365) is a partner-ready SaaS offering of data protection delivered by Anycloud and is created with the intent to safely backup data and restore. The purpose of Anycloud Backup for 365 is to provide a secure backup of data stored with Exchange, OneDrive, SharePoint, and Teams for end-users with features fitting their needs. ACB365 offer:</a:t>
            </a:r>
          </a:p>
          <a:p>
            <a:r>
              <a:rPr lang="en-US" sz="1800" dirty="0" smtClean="0"/>
              <a:t>- Instant 30 days FREE trial. Give your clients an opportunity to test the solution with a free trial offering for 30 days – with no commitment. </a:t>
            </a:r>
          </a:p>
          <a:p>
            <a:r>
              <a:rPr lang="en-US" sz="1800" dirty="0" smtClean="0"/>
              <a:t/>
            </a:r>
          </a:p>
          <a:p>
            <a:r>
              <a:rPr lang="en-US" sz="1800" dirty="0" smtClean="0"/>
              <a:t>- Offer the solution as a managed service or self-service. Anycloud Backup for 365 can be offered as a managed service or self-service solution in a simple and transparent pricing model based on a per-user-model.</a:t>
            </a:r>
          </a:p>
          <a:p>
            <a:r>
              <a:rPr lang="en-US" sz="1800" dirty="0" smtClean="0"/>
              <a:t/>
            </a:r>
          </a:p>
          <a:p>
            <a:r>
              <a:rPr lang="en-US" sz="1800" dirty="0" smtClean="0"/>
              <a:t>- Choose world-wide data locality with IBM Cloud data centers.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interface for management, restore, and self-service</a:t>
            </a:r>
          </a:p>
          <a:p>
            <a:r>
              <a:rPr lang="en-US" sz="1800" dirty="0" smtClean="0"/>
              <a:t>ACB365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following a tier-system to ensure resilience and redundancy for maximum protection. All data centers are SOC 2 certified, and the EU data centers are GDPR compliant. </a:t>
            </a:r>
          </a:p>
          <a:p>
            <a:r>
              <a:rPr lang="en-US" sz="1800" dirty="0" smtClean="0"/>
              <a:t/>
            </a:r>
          </a:p>
          <a:p>
            <a:r>
              <a:rPr lang="en-US" sz="1800" dirty="0" smtClean="0"/>
              <a:t>In addition, the service delivers a ‘’right to be forgotten’’ feature for your end-customers, which offers the possibility to delete specific users and data. Furthermore, we have an exit-strategy in place for end-customers in case of termination of the service removing data from ACB365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202</Slides>
  <Notes>0</Notes>
  <HiddenSlides>0</HiddenSlides>
  <MMClips>0</MMClips>
  <ScaleCrop>false</ScaleCrop>
  <HeadingPairs>
    <vt:vector size="4" baseType="variant">
      <vt:variant>
        <vt:lpstr>Theme</vt:lpstr>
      </vt:variant>
      <vt:variant>
        <vt:i4>1</vt:i4>
      </vt:variant>
      <vt:variant>
        <vt:lpstr>Slide Titles</vt:lpstr>
      </vt:variant>
      <vt:variant>
        <vt:i4>202</vt:i4>
      </vt:variant>
    </vt:vector>
  </HeadingPairs>
  <TitlesOfParts>
    <vt:vector size="20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2024-06-19T12:05:34Z</dcterms:created>
  <dcterms:modified xsi:type="dcterms:W3CDTF">2024-06-19T12:05:34Z</dcterms:modified>
</cp:coreProperties>
</file>