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presProps" Target="presProps.xml"/><Relationship Id="rId181" Type="http://schemas.openxmlformats.org/officeDocument/2006/relationships/viewProps" Target="viewProps.xml"/><Relationship Id="rId182" Type="http://schemas.openxmlformats.org/officeDocument/2006/relationships/theme" Target="theme/theme1.xml"/><Relationship Id="rId18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28,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Privileged Access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Controls and monitors secure operator access to remotely administer servers and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a Bastion gateway server, acting as a single point of entry to a set of servers and clusters. In addition to this restricted gateway access, PAG records operator sessions, and these recordings can be used for investigations of system misuse.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https://cloud.ibm.com/catalog/services/privileged-access-gateway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a:t>
            </a:r>
          </a:p>
          <a:p>
            <a:r>
              <a:rPr lang="en-US" sz="1800" dirty="0" smtClean="0"/>
              <a:t/>
            </a:r>
          </a:p>
          <a:p>
            <a:r>
              <a:rPr lang="en-US" sz="1800" dirty="0" smtClean="0"/>
              <a:t>**Please note**: Qiskit Runtime is currently provided as a beta service and the terms set out in Section 5.5 of the [IBM Cloud Service Description](https://www.ibm.com/support/customer/csol/terms/?id=i126-6605) apply. This service should not be used for production workloads or with any personal Information or data.</a:t>
            </a:r>
          </a:p>
          <a:p>
            <a:r>
              <a:rPr lang="en-US" sz="1800" dirty="0" smtClean="0"/>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178</Slides>
  <Notes>0</Notes>
  <HiddenSlides>0</HiddenSlides>
  <MMClips>0</MMClips>
  <ScaleCrop>false</ScaleCrop>
  <HeadingPairs>
    <vt:vector size="4" baseType="variant">
      <vt:variant>
        <vt:lpstr>Theme</vt:lpstr>
      </vt:variant>
      <vt:variant>
        <vt:i4>1</vt:i4>
      </vt:variant>
      <vt:variant>
        <vt:lpstr>Slide Titles</vt:lpstr>
      </vt:variant>
      <vt:variant>
        <vt:i4>178</vt:i4>
      </vt:variant>
    </vt:vector>
  </HeadingPairs>
  <TitlesOfParts>
    <vt:vector size="17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2022-10-28T19:12:00Z</dcterms:created>
  <dcterms:modified xsi:type="dcterms:W3CDTF">2022-10-28T19:12:00Z</dcterms:modified>
</cp:coreProperties>
</file>