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presProps" Target="presProps.xml"/><Relationship Id="rId197" Type="http://schemas.openxmlformats.org/officeDocument/2006/relationships/viewProps" Target="viewProps.xml"/><Relationship Id="rId198" Type="http://schemas.openxmlformats.org/officeDocument/2006/relationships/theme" Target="theme/theme1.xml"/><Relationship Id="rId19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06,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194</Slides>
  <Notes>0</Notes>
  <HiddenSlides>0</HiddenSlides>
  <MMClips>0</MMClips>
  <ScaleCrop>false</ScaleCrop>
  <HeadingPairs>
    <vt:vector size="4" baseType="variant">
      <vt:variant>
        <vt:lpstr>Theme</vt:lpstr>
      </vt:variant>
      <vt:variant>
        <vt:i4>1</vt:i4>
      </vt:variant>
      <vt:variant>
        <vt:lpstr>Slide Titles</vt:lpstr>
      </vt:variant>
      <vt:variant>
        <vt:i4>194</vt:i4>
      </vt:variant>
    </vt:vector>
  </HeadingPairs>
  <TitlesOfParts>
    <vt:vector size="19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2023-03-06T17:11:13Z</dcterms:created>
  <dcterms:modified xsi:type="dcterms:W3CDTF">2023-03-06T17:11:13Z</dcterms:modified>
</cp:coreProperties>
</file>