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presProps" Target="presProps.xml"/><Relationship Id="rId227" Type="http://schemas.openxmlformats.org/officeDocument/2006/relationships/viewProps" Target="viewProps.xml"/><Relationship Id="rId228" Type="http://schemas.openxmlformats.org/officeDocument/2006/relationships/theme" Target="theme/theme1.xml"/><Relationship Id="rId22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03,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Tradecreen is an advanced AI-powered solution designed for comprehensive trade transaction validation and compliance. Built on Trademo's AI-driven Knowledge Graph (TrademoKG), this platform integrates billions of data points related to global trade activities, including trade transactions, supply chain dynamics, risk assessments, entity relationships, and ownership structures.</a:t>
            </a:r>
          </a:p>
          <a:p>
            <a:r>
              <a:rPr lang="en-US" sz="1800" dirty="0" smtClean="0"/>
              <a:t/>
            </a:r>
          </a:p>
          <a:p>
            <a:r>
              <a:rPr lang="en-US" sz="1800" dirty="0" smtClean="0"/>
              <a:t>Key Features:</a:t>
            </a:r>
          </a:p>
          <a:p>
            <a:r>
              <a:rPr lang="en-US" sz="1800" dirty="0" smtClean="0"/>
              <a:t>(A).AI-Powered Knowledge Graph: Leverage an extensive and continuously updated graph that connects trade, supply chain, risk, and compliance data, allowing businesses to gain unparalleled insights into their global trade activities.</a:t>
            </a:r>
          </a:p>
          <a:p>
            <a:r>
              <a:rPr lang="en-US" sz="1800" dirty="0" smtClean="0"/>
              <a:t/>
            </a:r>
          </a:p>
          <a:p>
            <a:r>
              <a:rPr lang="en-US" sz="1800" dirty="0" smtClean="0"/>
              <a:t>(B).Real-Time Transaction Screening: Perform 500+ real-time compliance checks on trade transactions to ensure that your operations adhere to regulatory standards and avoid potential risks.</a:t>
            </a:r>
          </a:p>
          <a:p>
            <a:r>
              <a:rPr lang="en-US" sz="1800" dirty="0" smtClean="0"/>
              <a:t>Global Trade Visibility: Gain complete visibility into supply chains, ownership structures, and risk factors, enabling proactive management of international trade compliance.</a:t>
            </a:r>
          </a:p>
          <a:p>
            <a:r>
              <a:rPr lang="en-US" sz="1800" dirty="0" smtClean="0"/>
              <a:t/>
            </a:r>
          </a:p>
          <a:p>
            <a:r>
              <a:rPr lang="en-US" sz="1800" dirty="0" smtClean="0"/>
              <a:t>(C).Advanced Risk Mitigation: Minimize potential trade risks by identifying and addressing potential compliance violations, embargoes, or sanctions in real-time.</a:t>
            </a:r>
          </a:p>
          <a:p>
            <a:r>
              <a:rPr lang="en-US" sz="1800" dirty="0" smtClean="0"/>
              <a:t/>
            </a:r>
          </a:p>
          <a:p>
            <a:r>
              <a:rPr lang="en-US" sz="1800" dirty="0" smtClean="0"/>
              <a:t>(D).Seamless Integration: Easily integrate Finscreen with existing ERP and supply chain systems to enhance workflow automation, improve operational efficiency, and ensure continuous compliance.</a:t>
            </a:r>
          </a:p>
          <a:p>
            <a:r>
              <a:rPr lang="en-US" sz="1800" dirty="0" smtClean="0"/>
              <a:t/>
            </a:r>
          </a:p>
          <a:p>
            <a:r>
              <a:rPr lang="en-US" sz="1800" dirty="0" smtClean="0"/>
              <a:t/>
            </a:r>
          </a:p>
          <a:p>
            <a:r>
              <a:rPr lang="en-US" sz="1800" dirty="0" smtClean="0"/>
              <a:t>Benefits:</a:t>
            </a:r>
          </a:p>
          <a:p>
            <a:r>
              <a:rPr lang="en-US" sz="1800" dirty="0" smtClean="0"/>
              <a:t/>
            </a:r>
          </a:p>
          <a:p>
            <a:r>
              <a:rPr lang="en-US" sz="1800" dirty="0" smtClean="0"/>
              <a:t>Enhanced Security and Compliance: With Tradescreen, organizations can ensure that all their trade transactions meet international compliance requirements, such as embargoes, sanctions, and dual-use goods checks.</a:t>
            </a:r>
          </a:p>
          <a:p>
            <a:r>
              <a:rPr lang="en-US" sz="1800" dirty="0" smtClean="0"/>
              <a:t/>
            </a:r>
          </a:p>
          <a:p>
            <a:r>
              <a:rPr lang="en-US" sz="1800" dirty="0" smtClean="0"/>
              <a:t>Improved Operational Efficiency: Automate compliance checks and streamline processes, reducing manual intervention and minimizing human error.</a:t>
            </a:r>
          </a:p>
          <a:p>
            <a:r>
              <a:rPr lang="en-US" sz="1800" dirty="0" smtClean="0"/>
              <a:t/>
            </a:r>
          </a:p>
          <a:p>
            <a:r>
              <a:rPr lang="en-US" sz="1800" dirty="0" smtClean="0"/>
              <a:t>Scalability and Flexibility: The solution is designed to scale with your business, capable of handling large datasets and complex trade operations across multiple regions and industries.</a:t>
            </a:r>
          </a:p>
          <a:p>
            <a:r>
              <a:rPr lang="en-US" sz="1800" dirty="0" smtClean="0"/>
              <a:t/>
            </a:r>
          </a:p>
          <a:p>
            <a:r>
              <a:rPr lang="en-US" sz="1800" dirty="0" smtClean="0"/>
              <a:t>Intelligent Risk Detection: By leveraging AI and machine learning, Finscreen continually improves its detection capabilities, adapting to new and evolving risks in the trade and supply chain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Enabled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Enabled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224</Slides>
  <Notes>0</Notes>
  <HiddenSlides>0</HiddenSlides>
  <MMClips>0</MMClips>
  <ScaleCrop>false</ScaleCrop>
  <HeadingPairs>
    <vt:vector size="4" baseType="variant">
      <vt:variant>
        <vt:lpstr>Theme</vt:lpstr>
      </vt:variant>
      <vt:variant>
        <vt:i4>1</vt:i4>
      </vt:variant>
      <vt:variant>
        <vt:lpstr>Slide Titles</vt:lpstr>
      </vt:variant>
      <vt:variant>
        <vt:i4>224</vt:i4>
      </vt:variant>
    </vt:vector>
  </HeadingPairs>
  <TitlesOfParts>
    <vt:vector size="22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2025-06-03T12:06:17Z</dcterms:created>
  <dcterms:modified xsi:type="dcterms:W3CDTF">2025-06-03T12:06:17Z</dcterms:modified>
</cp:coreProperties>
</file>