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presProps" Target="presProps.xml"/><Relationship Id="rId205" Type="http://schemas.openxmlformats.org/officeDocument/2006/relationships/viewProps" Target="viewProps.xml"/><Relationship Id="rId206" Type="http://schemas.openxmlformats.org/officeDocument/2006/relationships/theme" Target="theme/theme1.xml"/><Relationship Id="rId20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4/16/2024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4/16/2024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4/16/2024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April 16,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Stocks and Crypto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Perfect for stocks, cryptocurrency, or even NFT investors who want to streamline their investment processes and increase revenue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Perfect tool for investors in stocks, cryptocurrency, or even NFTs who want to streamline their investment processes and increase their revenue through more informed decisions.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https://cloud.ibm.com/catalog/services/insight-specialist-ltd--stocks-and-crypto-intelligence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and organize workload for compliance officers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Streamline and organize workload for compliance officers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https://cloud.ibm.com/catalog/services/insight-specialist-ltd--trade-surveillance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Virtual Network Interface that represents a virtual network card. A Virtual Network Interface can be used to assign network attributes and apply them to compute resources 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network interface is a logical abstraction of a virtual network interface card in a subnet and can be attached to a target resource. Virtual network interfaces can exist independent of an instance, providing enhancements over instances with child network interfaces.  </a:t>
            </a:r>
          </a:p>
          <a:p>
            <a:r>
              <a:rPr lang="en-US" sz="1800" dirty="0" smtClean="0"/>
              <a:t/>
            </a:r>
          </a:p>
          <a:p>
            <a:r>
              <a:rPr lang="en-US" sz="1800" dirty="0" smtClean="0"/>
              <a:t>Network administrators can provision a virtual network interface to exist independent of a target, such as a virtual server instance or bare metal server. New or standby resources can also reuse virtual network interfaces, enabling required failover and high availability for large enterprise workloads on IBM Cloud. Administrators with database, proxy, or NAT appliances can use multiple private IPs assigned to a single virtual network interface, which enables them to run multiple services on a single instance for redundancy and failover.</a:t>
            </a:r>
          </a:p>
          <a:p>
            <a:r>
              <a:rPr lang="en-US" sz="1800" dirty="0" smtClean="0"/>
              <a:t/>
            </a:r>
          </a:p>
          <a:p>
            <a:r>
              <a:rPr lang="en-US" sz="1800" dirty="0" smtClean="0"/>
              <a:t>Virtual network interfaces provide a significant improvement in the capability and flexibility of network interfaces in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 (VMwaaS VPC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Knowledge Management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On Prem IBM Power System LPARs (AIX, IBMi, x86, Linux on Power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next generation SQL database. Formerly dashDB For Transactions.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Digital Workspaces -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Putting the service in Desktop as a Service, this offering is perfect for organizations who want a completely hands-off approach.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Putting the service in Desktop as a Service, this offering is perfect for organizations who want a completely hands-off approach. Not only do we manage your deployment, but we also host it for you on our infrastructure.</a:t>
            </a:r>
          </a:p>
          <a:p>
            <a:r>
              <a:rPr lang="en-US" sz="1800" dirty="0" smtClean="0"/>
              <a:t/>
            </a:r>
          </a:p>
          <a:p>
            <a:r>
              <a:rPr lang="en-US" sz="1800" dirty="0" smtClean="0"/>
              <a:t>Instill confidence in maintaining compliance within your digital workspace environment and free up resources with Complete+.  We take complete ownership of managing the digital workspace brokering technology, the full desktop lifecycle, as well as compliance, security, and maintenance, taking a true white glove approach.</a:t>
            </a:r>
          </a:p>
          <a:p>
            <a:r>
              <a:rPr lang="en-US" sz="1800" dirty="0" smtClean="0"/>
              <a:t/>
            </a:r>
          </a:p>
          <a:p>
            <a:r>
              <a:rPr lang="en-US" sz="1800" dirty="0" smtClean="0"/>
              <a:t>Key Benefits:</a:t>
            </a:r>
          </a:p>
          <a:p>
            <a:r>
              <a:rPr lang="en-US" sz="1800" dirty="0" smtClean="0"/>
              <a:t>- Deliver a consistent user experience</a:t>
            </a:r>
          </a:p>
          <a:p>
            <a:r>
              <a:rPr lang="en-US" sz="1800" dirty="0" smtClean="0"/>
              <a:t>- Address data security concerns</a:t>
            </a:r>
          </a:p>
          <a:p>
            <a:r>
              <a:rPr lang="en-US" sz="1800" dirty="0" smtClean="0"/>
              <a:t>- Streamline operations and reduce risk</a:t>
            </a:r>
          </a:p>
          <a:p>
            <a:r>
              <a:rPr lang="en-US" sz="1800" dirty="0" smtClean="0"/>
              <a:t>- Full-stack service from a single vendor</a:t>
            </a:r>
          </a:p>
          <a:p>
            <a:r>
              <a:rPr lang="en-US" sz="1800" dirty="0" smtClean="0"/>
              <a:t>- Achieve PCI, HIPAA, or SOC compliance attestation​</a:t>
            </a:r>
          </a:p>
          <a:p>
            <a:r>
              <a:rPr lang="en-US" sz="1800" dirty="0" smtClean="0"/>
              <a:t>- IBM Financial Services Validated </a:t>
            </a:r>
          </a:p>
          <a:p>
            <a:r>
              <a:rPr lang="en-US" sz="1800" dirty="0" smtClean="0"/>
              <a:t/>
            </a:r>
          </a:p>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https://c3.dizzion.io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ultimate email listening tool with compliance and sleek organization all in one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ultimate email listening tool with compliance and sleek organization all in one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https://cloud.ibm.com/catalog/services/insight-specialist-ltd--email-surveillance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Human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valuable tool for any business owners to keep track of their online presence, gain insights, and take more informed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valuable tool for any business owner who wants to keep track of their online presence, gain insight into their specific market for campaigns, or devise a better-informed business strategy.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https://cloud.ibm.com/catalog/services/insight-specialist-ltd--msp-human-intelligence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202</Slides>
  <Notes>0</Notes>
  <HiddenSlides>0</HiddenSlides>
  <MMClips>0</MMClips>
  <ScaleCrop>false</ScaleCrop>
  <HeadingPairs>
    <vt:vector size="4" baseType="variant">
      <vt:variant>
        <vt:lpstr>Theme</vt:lpstr>
      </vt:variant>
      <vt:variant>
        <vt:i4>1</vt:i4>
      </vt:variant>
      <vt:variant>
        <vt:lpstr>Slide Titles</vt:lpstr>
      </vt:variant>
      <vt:variant>
        <vt:i4>202</vt:i4>
      </vt:variant>
    </vt:vector>
  </HeadingPairs>
  <TitlesOfParts>
    <vt:vector size="203"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2024-04-16T12:06:14Z</dcterms:created>
  <dcterms:modified xsi:type="dcterms:W3CDTF">2024-04-16T12:06:14Z</dcterms:modified>
</cp:coreProperties>
</file>