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presProps" Target="presProps.xml"/><Relationship Id="rId206" Type="http://schemas.openxmlformats.org/officeDocument/2006/relationships/viewProps" Target="viewProps.xml"/><Relationship Id="rId207" Type="http://schemas.openxmlformats.org/officeDocument/2006/relationships/theme" Target="theme/theme1.xml"/><Relationship Id="rId20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December 05,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Microsoft 365 Backup as a Service by Storagepipe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Storagepipe SOC II Compliant Backup for your critical Microsoft 365 data including Exchange, Teams, SharePoint and OneDrive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Microsoft 365 Backup as a Service with Storagepipe's full management, onboarding and white-glove support for recovery.</a:t>
            </a:r>
          </a:p>
          <a:p>
            <a:r>
              <a:rPr lang="en-US" sz="1800" dirty="0" smtClean="0"/>
              <a:t/>
            </a:r>
          </a:p>
          <a:p>
            <a:r>
              <a:rPr lang="en-US" sz="1800" dirty="0" smtClean="0"/>
              <a:t>People delete data. Mostly accidentally, sometimes intentionally. And there is the ever-present threat of ransomware and other malware.</a:t>
            </a:r>
          </a:p>
          <a:p>
            <a:r>
              <a:rPr lang="en-US" sz="1800" dirty="0" smtClean="0"/>
              <a:t/>
            </a:r>
          </a:p>
          <a:p>
            <a:r>
              <a:rPr lang="en-US" sz="1800" dirty="0" smtClean="0"/>
              <a:t>Microsoft 365 (previously known as Office 365 or O365) provides redundancy that only ensures the availability of the present state of the data. </a:t>
            </a:r>
          </a:p>
          <a:p>
            <a:r>
              <a:rPr lang="en-US" sz="1800" dirty="0" smtClean="0"/>
              <a:t>It does not backup the data to protect against data loss events or retain data for longer term policies or compliance.</a:t>
            </a:r>
          </a:p>
          <a:p>
            <a:r>
              <a:rPr lang="en-US" sz="1800" dirty="0" smtClean="0"/>
              <a:t/>
            </a:r>
          </a:p>
          <a:p>
            <a:r>
              <a:rPr lang="en-US" sz="1800" dirty="0" smtClean="0"/>
              <a:t>That means that even in the cloud, data protection is necessary.</a:t>
            </a:r>
          </a:p>
          <a:p>
            <a:r>
              <a:rPr lang="en-US" sz="1800" dirty="0" smtClean="0"/>
              <a:t/>
            </a:r>
          </a:p>
          <a:p>
            <a:r>
              <a:rPr lang="en-US" sz="1800" dirty="0" smtClean="0"/>
              <a:t>Microsoft 365 Backup as a Service by Storagepipe securely connects to your Microsoft 365 tenant and captures all of the changes to ensure rapid and automated protection.</a:t>
            </a:r>
          </a:p>
          <a:p>
            <a:r>
              <a:rPr lang="en-US" sz="1800" dirty="0" smtClean="0"/>
              <a:t/>
            </a:r>
          </a:p>
          <a:p>
            <a:r>
              <a:rPr lang="en-US" sz="1800" dirty="0" smtClean="0"/>
              <a:t>- Backup Exchange Online, SharePoint Online, OneDrive for Business and Microsoft Teams</a:t>
            </a:r>
          </a:p>
          <a:p>
            <a:r>
              <a:rPr lang="en-US" sz="1800" dirty="0" smtClean="0"/>
              <a:t>- Minimizes risk of data loss and assures availability of data</a:t>
            </a:r>
          </a:p>
          <a:p>
            <a:r>
              <a:rPr lang="en-US" sz="1800" dirty="0" smtClean="0"/>
              <a:t>- Helps to meet retention, audit and compliance requirements for recovery</a:t>
            </a:r>
          </a:p>
          <a:p>
            <a:r>
              <a:rPr lang="en-US" sz="1800" dirty="0" smtClean="0"/>
              <a:t>- Reduces employee downtime by easily restoring lost data and applications</a:t>
            </a:r>
          </a:p>
          <a:p>
            <a:r>
              <a:rPr lang="en-US" sz="1800" dirty="0" smtClean="0"/>
              <a:t>- Automated backup for your cloud services</a:t>
            </a:r>
          </a:p>
          <a:p>
            <a:r>
              <a:rPr lang="en-US" sz="1800" dirty="0" smtClean="0"/>
              <a:t>- Point-in-time backup and accurate, granular restore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Storagepipe Solutions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https://cloud.ibm.com/catalog/services/storagepipe-microsoft-365-backup-as-a-service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point-in-time copies of your block storage boot or data volumes with this regional service. The first snapshot is a full backup of the volume. Subsequent snapshots of the same volume are incremental; only the changes since the last snapshots are captured. </a:t>
            </a:r>
          </a:p>
          <a:p>
            <a:r>
              <a:rPr lang="en-US" sz="1800" dirty="0" smtClean="0"/>
              <a:t/>
            </a:r>
          </a:p>
          <a:p>
            <a:r>
              <a:rPr lang="en-US" sz="1800" dirty="0" smtClean="0"/>
              <a:t>Use a snapshot during instance provisioning to create a new, fully provisioned boot volume to start the instance. Also, create and attach a data volume from a snapshot within a running virtual server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next generation SQL database. Formerly dashDB For Transactions.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Digital Workspaces -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Putting the service in Desktop as a Service, this offering is perfect for organizations who want a completely hands-off approach.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Putting the service in Desktop as a Service, this offering is perfect for organizations who want a completely hands-off approach. Not only do we manage your deployment, but we also host it for you on our infrastructure.</a:t>
            </a:r>
          </a:p>
          <a:p>
            <a:r>
              <a:rPr lang="en-US" sz="1800" dirty="0" smtClean="0"/>
              <a:t/>
            </a:r>
          </a:p>
          <a:p>
            <a:r>
              <a:rPr lang="en-US" sz="1800" dirty="0" smtClean="0"/>
              <a:t>Instill confidence in maintaining compliance within your digital workspace environment and free up resources with Complete+.  We take complete ownership of managing the digital workspace brokering technology, the full desktop lifecycle, as well as compliance, security, and maintenance, taking a true white glove approach.</a:t>
            </a:r>
          </a:p>
          <a:p>
            <a:r>
              <a:rPr lang="en-US" sz="1800" dirty="0" smtClean="0"/>
              <a:t/>
            </a:r>
          </a:p>
          <a:p>
            <a:r>
              <a:rPr lang="en-US" sz="1800" dirty="0" smtClean="0"/>
              <a:t>Key Benefits:</a:t>
            </a:r>
          </a:p>
          <a:p>
            <a:r>
              <a:rPr lang="en-US" sz="1800" dirty="0" smtClean="0"/>
              <a:t>- Deliver a consistent user experience</a:t>
            </a:r>
          </a:p>
          <a:p>
            <a:r>
              <a:rPr lang="en-US" sz="1800" dirty="0" smtClean="0"/>
              <a:t>- Address data security concerns</a:t>
            </a:r>
          </a:p>
          <a:p>
            <a:r>
              <a:rPr lang="en-US" sz="1800" dirty="0" smtClean="0"/>
              <a:t>- Streamline operations and reduce risk</a:t>
            </a:r>
          </a:p>
          <a:p>
            <a:r>
              <a:rPr lang="en-US" sz="1800" dirty="0" smtClean="0"/>
              <a:t>- Full-stack service from a single vendor</a:t>
            </a:r>
          </a:p>
          <a:p>
            <a:r>
              <a:rPr lang="en-US" sz="1800" dirty="0" smtClean="0"/>
              <a:t>- Achieve PCI, HIPAA, or SOC compliance attestation​</a:t>
            </a:r>
          </a:p>
          <a:p>
            <a:r>
              <a:rPr lang="en-US" sz="1800" dirty="0" smtClean="0"/>
              <a:t>- IBM Financial Services Validated </a:t>
            </a:r>
          </a:p>
          <a:p>
            <a:r>
              <a:rPr lang="en-US" sz="1800" dirty="0" smtClean="0"/>
              <a:t/>
            </a:r>
          </a:p>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https://c3.dizzion.io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203</Slides>
  <Notes>0</Notes>
  <HiddenSlides>0</HiddenSlides>
  <MMClips>0</MMClips>
  <ScaleCrop>false</ScaleCrop>
  <HeadingPairs>
    <vt:vector size="4" baseType="variant">
      <vt:variant>
        <vt:lpstr>Theme</vt:lpstr>
      </vt:variant>
      <vt:variant>
        <vt:i4>1</vt:i4>
      </vt:variant>
      <vt:variant>
        <vt:lpstr>Slide Titles</vt:lpstr>
      </vt:variant>
      <vt:variant>
        <vt:i4>203</vt:i4>
      </vt:variant>
    </vt:vector>
  </HeadingPairs>
  <TitlesOfParts>
    <vt:vector size="204"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2023-12-05T13:04:54Z</dcterms:created>
  <dcterms:modified xsi:type="dcterms:W3CDTF">2023-12-05T13:04:54Z</dcterms:modified>
</cp:coreProperties>
</file>