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presProps" Target="presProps.xml"/><Relationship Id="rId202" Type="http://schemas.openxmlformats.org/officeDocument/2006/relationships/viewProps" Target="viewProps.xml"/><Relationship Id="rId203" Type="http://schemas.openxmlformats.org/officeDocument/2006/relationships/theme" Target="theme/theme1.xml"/><Relationship Id="rId20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9/9/2023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9/9/2023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9/9/2023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September 09,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 by Storagepipe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Storagepipe SOC II Compliant Backup for your critical Microsoft 365 data including Exchange, Teams, SharePoint and OneDrive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 with Storagepipe's full management, onboarding and white-glove support for recovery.</a:t>
            </a:r>
          </a:p>
          <a:p>
            <a:r>
              <a:rPr lang="en-US" sz="1800" dirty="0" smtClean="0"/>
              <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point-in-time copies of your block storage boot or data volumes with this regional service. The first snapshot is a full backup of the volume. Subsequent snapshots of the same volume are incremental; only the changes since the last snapshots are captured. </a:t>
            </a:r>
          </a:p>
          <a:p>
            <a:r>
              <a:rPr lang="en-US" sz="1800" dirty="0" smtClean="0"/>
              <a:t/>
            </a:r>
          </a:p>
          <a:p>
            <a:r>
              <a:rPr lang="en-US" sz="1800" dirty="0" smtClean="0"/>
              <a:t>Use a snapshot during instance provisioning to create a new, fully provisioned boot volume to start the instance. Also, create and attach a data volume from a snapshot within a running virtual server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exisitng IBM Cloud VPC resources and IKS, ROKS clusters and Data to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Migrations as a Service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Watson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Virtual Private Cloud (VPC) service provides secure, persistent, cloud NFSv4.1 file storage.  This data storage allows you to create Zonal File Shares for IBM Cloud Virtual Servers on Virtual Private Cloud instances.  Get total control and help minimize costs with flash-backed architecture. Create file shares from 10 GB to 32 TB—and provision it all with a variety of flexible options.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199</Slides>
  <Notes>0</Notes>
  <HiddenSlides>0</HiddenSlides>
  <MMClips>0</MMClips>
  <ScaleCrop>false</ScaleCrop>
  <HeadingPairs>
    <vt:vector size="4" baseType="variant">
      <vt:variant>
        <vt:lpstr>Theme</vt:lpstr>
      </vt:variant>
      <vt:variant>
        <vt:i4>1</vt:i4>
      </vt:variant>
      <vt:variant>
        <vt:lpstr>Slide Titles</vt:lpstr>
      </vt:variant>
      <vt:variant>
        <vt:i4>199</vt:i4>
      </vt:variant>
    </vt:vector>
  </HeadingPairs>
  <TitlesOfParts>
    <vt:vector size="200"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2023-09-09T21:29:35Z</dcterms:created>
  <dcterms:modified xsi:type="dcterms:W3CDTF">2023-09-09T21:29:35Z</dcterms:modified>
</cp:coreProperties>
</file>