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presProps" Target="presProps.xml"/><Relationship Id="rId198" Type="http://schemas.openxmlformats.org/officeDocument/2006/relationships/viewProps" Target="viewProps.xml"/><Relationship Id="rId199" Type="http://schemas.openxmlformats.org/officeDocument/2006/relationships/theme" Target="theme/theme1.xml"/><Relationship Id="rId20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7/21/2023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7/21/2023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7/21/2023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July 21, 2023</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Informix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Informix on Cloud helps businesses gain a trusted view of data in a hybrid computing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Informix on Cloud offering provides an Informix database on IBM SoftLayer global cloud infrastructure. It offers customers the rich features of an on-premises Informix deployment without the cost, complexity, and risk of managing their own infrastructure. Informix on Cloud brings you the high-performance engine that integrates TimeSeries, Spatial, NoSQL, and SQL data together with easy access via MQTT, REST and MongoDB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https://cloud.ibm.com/catalog/services/informix-on-cloud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Key Protect for IBM Cloud is a service for managing cryptographic keys, which are used to protect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Load Balancer service provides capability to distribute requests and network traffic among the servers or applications hosted within VPC, with proven high availability, ensured performance and reliability for customer workloads. Besides, to monitor the health of applications and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Log Analysis provides log collection and log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Microsoft 365 Backup as a Service by Storagepipe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Storagepipe SOC II Compliant Backup for your critical Microsoft 365 data including Exchange, Teams, SharePoint and OneDrive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Microsoft 365 Backup as a Service with Storagepipe's full management, onboarding and white-glove support for recovery.</a:t>
            </a:r>
          </a:p>
          <a:p>
            <a:r>
              <a:rPr lang="en-US" sz="1800" dirty="0" smtClean="0"/>
              <a:t/>
            </a:r>
          </a:p>
          <a:p>
            <a:r>
              <a:rPr lang="en-US" sz="1800" dirty="0" smtClean="0"/>
              <a:t>People delete data. Mostly accidentally, sometimes intentionally. And there is the ever-present threat of ransomware and other malware.</a:t>
            </a:r>
          </a:p>
          <a:p>
            <a:r>
              <a:rPr lang="en-US" sz="1800" dirty="0" smtClean="0"/>
              <a:t/>
            </a:r>
          </a:p>
          <a:p>
            <a:r>
              <a:rPr lang="en-US" sz="1800" dirty="0" smtClean="0"/>
              <a:t>Microsoft 365 (previously known as Office 365 or O365) provides redundancy that only ensures the availability of the present state of the data. </a:t>
            </a:r>
          </a:p>
          <a:p>
            <a:r>
              <a:rPr lang="en-US" sz="1800" dirty="0" smtClean="0"/>
              <a:t>It does not backup the data to protect against data loss events or retain data for longer term policies or compliance.</a:t>
            </a:r>
          </a:p>
          <a:p>
            <a:r>
              <a:rPr lang="en-US" sz="1800" dirty="0" smtClean="0"/>
              <a:t/>
            </a:r>
          </a:p>
          <a:p>
            <a:r>
              <a:rPr lang="en-US" sz="1800" dirty="0" smtClean="0"/>
              <a:t>That means that even in the cloud, data protection is necessary.</a:t>
            </a:r>
          </a:p>
          <a:p>
            <a:r>
              <a:rPr lang="en-US" sz="1800" dirty="0" smtClean="0"/>
              <a:t/>
            </a:r>
          </a:p>
          <a:p>
            <a:r>
              <a:rPr lang="en-US" sz="1800" dirty="0" smtClean="0"/>
              <a:t>Microsoft 365 Backup as a Service by Storagepipe securely connects to your Microsoft 365 tenant and captures all of the changes to ensure rapid and automated protection.</a:t>
            </a:r>
          </a:p>
          <a:p>
            <a:r>
              <a:rPr lang="en-US" sz="1800" dirty="0" smtClean="0"/>
              <a:t/>
            </a:r>
          </a:p>
          <a:p>
            <a:r>
              <a:rPr lang="en-US" sz="1800" dirty="0" smtClean="0"/>
              <a:t>- Backup Exchange Online, SharePoint Online, OneDrive for Business and Microsoft Teams</a:t>
            </a:r>
          </a:p>
          <a:p>
            <a:r>
              <a:rPr lang="en-US" sz="1800" dirty="0" smtClean="0"/>
              <a:t>- Minimizes risk of data loss and assures availability of data</a:t>
            </a:r>
          </a:p>
          <a:p>
            <a:r>
              <a:rPr lang="en-US" sz="1800" dirty="0" smtClean="0"/>
              <a:t>- Helps to meet retention, audit and compliance requirements for recovery</a:t>
            </a:r>
          </a:p>
          <a:p>
            <a:r>
              <a:rPr lang="en-US" sz="1800" dirty="0" smtClean="0"/>
              <a:t>- Reduces employee downtime by easily restoring lost data and applications</a:t>
            </a:r>
          </a:p>
          <a:p>
            <a:r>
              <a:rPr lang="en-US" sz="1800" dirty="0" smtClean="0"/>
              <a:t>- Automated backup for your cloud services</a:t>
            </a:r>
          </a:p>
          <a:p>
            <a:r>
              <a:rPr lang="en-US" sz="1800" dirty="0" smtClean="0"/>
              <a:t>- Point-in-time backup and accurate, granular restore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Storagepipe Solutions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https://cloud.ibm.com/catalog/services/storagepipe-microsoft-365-backup-as-a-service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Block Storage for Virtual Private Cloud service provides secure, persistent public cloud block storage for use with IBM Cloud Virtual Servers for Virtual Private Cloud instances.  Block Storage for Virtual Private Cloud provides consistent performance with lowest possible latency to support your workloads.   Provision block storage volumes up to 2 TB in capacity with up to 20,000 IOPS.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Block Storage Snapshots for VPC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Blockchain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Welcome to the fast, flexible way to build, operate, and grow blockchain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Welcome to the fast, flexible way to build, operate, and grow blockchain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Stocks and Crypto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Perfect for stocks, cryptocurrency, or even NFT investors who want to streamline their investment processes and increase revenue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Perfect tool for investors in stocks, cryptocurrency, or even NFTs who want to streamline their investment processes and increase their revenue through more informed decisions.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https://cloud.ibm.com/catalog/services/insight-specialist-ltd--stocks-and-crypto-intelligence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and organize workload for compliance officers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Streamline and organize workload for compliance officers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https://cloud.ibm.com/catalog/services/insight-specialist-ltd--trade-surveillance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all-new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for VPC to fit any workload need. Now integrated with IBM Cloud Platform services like Identity and Access Management (IAM), Resource Groups, and the Usage Dashboard, you can manage your compute resources in the same place as the rest of your IBM Cloud services. With up to to 5 vNICs for connecting into different subnets in your VPC, it's the perfect building block for your modern cloud deployment.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Disaster Recovery and Cost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Migrations, Disaster Recovery, and Cost Optimization as a Service. At the heart of our approach is our SaaS application called VPC+ enabling seamless and hassle-free migrations, disaster recovery, visibility, and cost optimization.</a:t>
            </a:r>
          </a:p>
          <a:p>
            <a:r>
              <a:rPr lang="en-US" sz="1800" dirty="0" smtClean="0"/>
              <a:t/>
            </a:r>
          </a:p>
          <a:p>
            <a:r>
              <a:rPr lang="en-US" sz="1800" dirty="0" smtClean="0"/>
              <a:t>Add one or multiple public clouds accounts</a:t>
            </a:r>
          </a:p>
          <a:p>
            <a:r>
              <a:rPr lang="en-US" sz="1800" dirty="0" smtClean="0"/>
              <a:t/>
            </a:r>
          </a:p>
          <a:p>
            <a:r>
              <a:rPr lang="en-US" sz="1800" dirty="0" smtClean="0"/>
              <a:t>Disaster Recovery as a Service</a:t>
            </a:r>
          </a:p>
          <a:p>
            <a:r>
              <a:rPr lang="en-US" sz="1800" dirty="0" smtClean="0"/>
              <a:t>- Backup your entire VPC resources and IKS clusters to your IBM COS buckets.</a:t>
            </a:r>
          </a:p>
          <a:p>
            <a:r>
              <a:rPr lang="en-US" sz="1800" dirty="0" smtClean="0"/>
              <a:t>- Backups are stored as immutable objects to guard against ransomware attacks</a:t>
            </a:r>
          </a:p>
          <a:p>
            <a:r>
              <a:rPr lang="en-US" sz="1800" dirty="0" smtClean="0"/>
              <a:t>- Restore or replicate your infrastructure on demand in the same or across different regions</a:t>
            </a:r>
          </a:p>
          <a:p>
            <a:r>
              <a:rPr lang="en-US" sz="1800" dirty="0" smtClean="0"/>
              <a:t>- Backup your on-prem or edge Red Hat OpenShift clusters to IBM Cloud</a:t>
            </a:r>
          </a:p>
          <a:p>
            <a:r>
              <a:rPr lang="en-US" sz="1800" dirty="0" smtClean="0"/>
              <a:t>- Restore your Red Hat OpenShift clusters back to on-prem, edge or IBM Cloud</a:t>
            </a:r>
          </a:p>
          <a:p>
            <a:r>
              <a:rPr lang="en-US" sz="1800" dirty="0" smtClean="0"/>
              <a:t/>
            </a:r>
          </a:p>
          <a:p>
            <a:r>
              <a:rPr lang="en-US" sz="1800" dirty="0" smtClean="0"/>
              <a:t>Migrations as a Service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Compliance and Visualization</a:t>
            </a:r>
          </a:p>
          <a:p>
            <a:r>
              <a:rPr lang="en-US" sz="1800" dirty="0" smtClean="0"/>
              <a:t>- Visualize your infrastructure and resource relationships</a:t>
            </a:r>
          </a:p>
          <a:p>
            <a:r>
              <a:rPr lang="en-US" sz="1800" dirty="0" smtClean="0"/>
              <a:t>- Standardize and Leverage ready-made best practices infrastructure templates for IBM VPCs</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Watson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Watson Conversation service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Watson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OpenScale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your AI models for bias, fairness, and trust with added transparency on how your AI models make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OpenScale™ tracks and measures outcomes from AI throughout it's lifecycle, and adapts and governs AI in changing business situations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with IBM Cloud Activity Tracker. Search and alert on activity events through a hosted event search offering. Financial Services Validated users should read the About tab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Record your IBM Cloud activities with IBM Cloud Activity Tracker. Search and alert on activity events through a hosted event search offering. Financial Services Validated users should read the About tab for more information.</a:t>
            </a:r>
          </a:p>
          <a:p>
            <a:r>
              <a:rPr lang="en-US" sz="1800" dirty="0" smtClean="0"/>
              <a:t/>
            </a:r>
          </a:p>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the ability to schedule VPC block storage snapshot backups and manage retention through backup policies.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AC Backup for 365 is a partner-ready SaaS offering of data protection delivered by Anycloud and is created with the intent to safely backup data and restore. The purpose of AC Backup for 365 is to provide a secure backup of data stored with Exchange, OneDrive, SharePoint, and Teams for end-users with features fitting their needs. We offer:</a:t>
            </a:r>
          </a:p>
          <a:p>
            <a:r>
              <a:rPr lang="en-US" sz="1800" dirty="0" smtClean="0"/>
              <a:t>- Instant 30 days free trial; give your clients an opportunity to test the solution with the free trial offering for 30 days – with no commitment. </a:t>
            </a:r>
          </a:p>
          <a:p>
            <a:r>
              <a:rPr lang="en-US" sz="1800" dirty="0" smtClean="0"/>
              <a:t/>
            </a:r>
          </a:p>
          <a:p>
            <a:r>
              <a:rPr lang="en-US" sz="1800" dirty="0" smtClean="0"/>
              <a:t>- Managed service or self-service; the AC Backup for 365 solution can be offered as a managed service or self-service solution in a simple and transparent pricing model based on a ‘’per user model’’.</a:t>
            </a:r>
          </a:p>
          <a:p>
            <a:r>
              <a:rPr lang="en-US" sz="1800" dirty="0" smtClean="0"/>
              <a:t/>
            </a:r>
          </a:p>
          <a:p>
            <a:r>
              <a:rPr lang="en-US" sz="1800" dirty="0" smtClean="0"/>
              <a:t>- Choose world-wide data locality; clients can choose data locality worldwide fitting their needs and have the possibility of storing data away from Microsoft environment, to have a multi-vendor protection setup.  </a:t>
            </a:r>
          </a:p>
          <a:p>
            <a:r>
              <a:rPr lang="en-US" sz="1800" dirty="0" smtClean="0"/>
              <a:t/>
            </a:r>
          </a:p>
          <a:p>
            <a:r>
              <a:rPr lang="en-US" sz="1800" dirty="0" smtClean="0"/>
              <a:t/>
            </a:r>
          </a:p>
          <a:p>
            <a:r>
              <a:rPr lang="en-US" sz="1800" dirty="0" smtClean="0"/>
              <a:t/>
            </a:r>
          </a:p>
          <a:p>
            <a:r>
              <a:rPr lang="en-US" sz="1800" dirty="0" smtClean="0"/>
              <a:t>Web portal for management and restore</a:t>
            </a:r>
          </a:p>
          <a:p>
            <a:r>
              <a:rPr lang="en-US" sz="1800" dirty="0" smtClean="0"/>
              <a:t>AC Backup for 365 has a simple-to-use intuitive web interface consisting of two portals: management portal and restore portal.   The management portal is for administration of all organizational data and is where backups are scheduled. It is also in the management portal where retention periods are chosen – 1, 3, 5 or 10 years all with unlimited storage.  The restore portal is from where backups can be retrieved and restored. It is possible to restore entire folders or single files. </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API, management portal and restore portal, where you can find all the latest updates.</a:t>
            </a:r>
          </a:p>
          <a:p>
            <a:r>
              <a:rPr lang="en-US" sz="1800" dirty="0" smtClean="0"/>
              <a:t/>
            </a:r>
          </a:p>
          <a:p>
            <a:r>
              <a:rPr lang="en-US" sz="1800" dirty="0" smtClean="0"/>
              <a:t/>
            </a:r>
          </a:p>
          <a:p>
            <a:r>
              <a:rPr lang="en-US" sz="1800" dirty="0" smtClean="0"/>
              <a:t/>
            </a:r>
          </a:p>
          <a:p>
            <a:r>
              <a:rPr lang="en-US" sz="1800" dirty="0" smtClean="0"/>
              <a:t>Technical specifications</a:t>
            </a:r>
          </a:p>
          <a:p>
            <a:r>
              <a:rPr lang="en-US" sz="1800" dirty="0" smtClean="0"/>
              <a:t>- AC Backup for 365 has a 99,9% SLA uptime</a:t>
            </a:r>
          </a:p>
          <a:p>
            <a:r>
              <a:rPr lang="en-US" sz="1800" dirty="0" smtClean="0"/>
              <a:t>- Strong AES 256-bit encryption whenever data is in transit</a:t>
            </a:r>
          </a:p>
          <a:p>
            <a:r>
              <a:rPr lang="en-US" sz="1800" dirty="0" smtClean="0"/>
              <a:t>- Up to 10 years of retention and unlimited storage</a:t>
            </a:r>
          </a:p>
          <a:p>
            <a:r>
              <a:rPr lang="en-US" sz="1800" dirty="0" smtClean="0"/>
              <a:t>- Combines Veeam technology with IBM Cloud and IBM Cloud Object     Storage</a:t>
            </a:r>
          </a:p>
          <a:p>
            <a:r>
              <a:rPr lang="en-US" sz="1800" dirty="0" smtClean="0"/>
              <a:t>- Automated Microsoft 365 backup configured to meet customers’ RTO and RPO</a:t>
            </a:r>
          </a:p>
          <a:p>
            <a:r>
              <a:rPr lang="en-US" sz="1800" dirty="0" smtClean="0"/>
              <a:t>- Secure backup data at-rest, with no option to delete or change the backup data </a:t>
            </a:r>
          </a:p>
          <a:p>
            <a:r>
              <a:rPr lang="en-US" sz="1800" dirty="0" smtClean="0"/>
              <a:t/>
            </a:r>
          </a:p>
          <a:p>
            <a:r>
              <a:rPr lang="en-US" sz="1800" dirty="0" smtClean="0"/>
              <a:t/>
            </a:r>
          </a:p>
          <a:p>
            <a:r>
              <a:rPr lang="en-US" sz="1800" dirty="0" smtClean="0"/>
              <a:t/>
            </a:r>
          </a:p>
          <a:p>
            <a:r>
              <a:rPr lang="en-US" sz="1800" dirty="0" smtClean="0"/>
              <a:t>Compliance</a:t>
            </a:r>
          </a:p>
          <a:p>
            <a:r>
              <a:rPr lang="en-US" sz="1800" dirty="0" smtClean="0"/>
              <a:t>AC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20+ datacentres across the globe, which are minimum tier-3 datacentres. All datacenters are SOC 2 certified, and the EU datacentres are GDPR compliant. </a:t>
            </a:r>
          </a:p>
          <a:p>
            <a:r>
              <a:rPr lang="en-US" sz="1800" dirty="0" smtClean="0"/>
              <a:t/>
            </a:r>
          </a:p>
          <a:p>
            <a:r>
              <a:rPr lang="en-US" sz="1800" dirty="0" smtClean="0"/>
              <a:t>In addition, we deliver a ‘’right to be forgotten’’ feature for your end-customers, which offers the possibility to delete specific users and data. Furthermore, we have an exit-strategy in place for end-customers in case of termination of the service removing data from AC 365 Backup to the end-customer directly or a new service provider. Anycloud does not restrict, withhold, or keep data after termination.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Consult with IBM Garage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Technology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Mobile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offering gives you a fully-managed, automated, and accelerated way of taking your current environment, be it on-premises or cloud, and migrating it to your desired IBM cloud environment. </a:t>
            </a:r>
          </a:p>
          <a:p>
            <a:r>
              <a:rPr lang="en-US" sz="1800" dirty="0" smtClean="0"/>
              <a:t/>
            </a:r>
          </a:p>
          <a:p>
            <a:r>
              <a:rPr lang="en-US" sz="1800" dirty="0" smtClean="0"/>
              <a:t/>
            </a:r>
          </a:p>
          <a:p>
            <a:r>
              <a:rPr lang="en-US" sz="1800" dirty="0" smtClean="0"/>
              <a:t>With this offering you can move from:</a:t>
            </a:r>
          </a:p>
          <a:p>
            <a:r>
              <a:rPr lang="en-US" sz="1800" dirty="0" smtClean="0"/>
              <a:t>- IBM Cloud</a:t>
            </a:r>
          </a:p>
          <a:p>
            <a:r>
              <a:rPr lang="en-US" sz="1800" dirty="0" smtClean="0"/>
              <a:t>- IBM Cloud Classic</a:t>
            </a:r>
          </a:p>
          <a:p>
            <a:r>
              <a:rPr lang="en-US" sz="1800" dirty="0" smtClean="0"/>
              <a:t>- On Premise (including VMware)</a:t>
            </a:r>
          </a:p>
          <a:p>
            <a:r>
              <a:rPr lang="en-US" sz="1800" dirty="0" smtClean="0"/>
              <a:t>- Amazon Webservices</a:t>
            </a:r>
          </a:p>
          <a:p>
            <a:r>
              <a:rPr lang="en-US" sz="1800" dirty="0" smtClean="0"/>
              <a:t>- Google Cloud Platform</a:t>
            </a:r>
          </a:p>
          <a:p>
            <a:r>
              <a:rPr lang="en-US" sz="1800" dirty="0" smtClean="0"/>
              <a:t>- Microsoft Azure</a:t>
            </a:r>
          </a:p>
          <a:p>
            <a:r>
              <a:rPr lang="en-US" sz="1800" dirty="0" smtClean="0"/>
              <a:t/>
            </a:r>
          </a:p>
          <a:p>
            <a:r>
              <a:rPr lang="en-US" sz="1800" dirty="0" smtClean="0"/>
              <a:t>to:</a:t>
            </a:r>
          </a:p>
          <a:p>
            <a:r>
              <a:rPr lang="en-US" sz="1800" dirty="0" smtClean="0"/>
              <a:t>- IBM Cloud</a:t>
            </a:r>
          </a:p>
          <a:p>
            <a:r>
              <a:rPr lang="en-US" sz="1800" dirty="0" smtClean="0"/>
              <a:t>- IBM Kubernetes Service (IKS)</a:t>
            </a:r>
          </a:p>
          <a:p>
            <a:r>
              <a:rPr lang="en-US" sz="1800" dirty="0" smtClean="0"/>
              <a:t>- IBM Cloud Satellite</a:t>
            </a:r>
          </a:p>
          <a:p>
            <a:r>
              <a:rPr lang="en-US" sz="1800" dirty="0" smtClean="0"/>
              <a:t>- VMware on IBM Cloud Classic</a:t>
            </a:r>
          </a:p>
          <a:p>
            <a:r>
              <a:rPr lang="en-US" sz="1800" dirty="0" smtClean="0"/>
              <a:t>- Red Hat OpenShift (ROKS)</a:t>
            </a:r>
          </a:p>
          <a:p>
            <a:r>
              <a:rPr lang="en-US" sz="1800" dirty="0" smtClean="0"/>
              <a:t/>
            </a:r>
          </a:p>
          <a:p>
            <a:r>
              <a:rPr lang="en-US" sz="1800" dirty="0" smtClean="0"/>
              <a:t>Our team of experts leverage our Migrations and Automation Suite, VPC+ for IBM to automate the entire process and eliminate the long, complicated and error-prone manual processes.</a:t>
            </a:r>
          </a:p>
          <a:p>
            <a:r>
              <a:rPr lang="en-US" sz="1800" dirty="0" smtClean="0"/>
              <a:t/>
            </a:r>
          </a:p>
          <a:p>
            <a:r>
              <a:rPr lang="en-US" sz="1800" dirty="0" smtClean="0"/>
              <a:t>Some common usecases this service covers but not limited to are;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p>
          <a:p>
            <a:r>
              <a:rPr lang="en-US" sz="1800" dirty="0" smtClean="0"/>
              <a:t/>
            </a:r>
          </a:p>
          <a:p>
            <a:r>
              <a:rPr lang="en-US" sz="1800" dirty="0" smtClean="0"/>
              <a:t/>
            </a:r>
          </a:p>
          <a:p>
            <a:r>
              <a:rPr lang="en-US" sz="1800" dirty="0" smtClean="0"/>
              <a:t>The Lite (free) and Enterprise (pay-as-you-go) plans utilize a multi-tenant, public cloud deployment of API Connect v5.</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highly-performant relational data store running the enterprise-class Db2 database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 managed, highly-performant relational data store running the enterprise-class Db2 database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helps 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your applications, automate tasks, and improve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Connect to connect your different applications and make your business more efficient. Set up flows  that define how data is moved from one application to one or more other applications. App Connect supports a range of skill levels and interfaces, giving you the flexibility to create integrations without writing a single line of code. You can use a web user interface or drop resources into a toolkit that gives a broader range of configuration options. Your entire organization can make smarter business decisions by providing rapid access, visibility, and control over data as it flows through your business applications and systems from a single place - App Connect.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ultimate email listening tool with compliance and sleek organization all in one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ultimate email listening tool with compliance and sleek organization all in one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https://cloud.ibm.com/catalog/services/insight-specialist-ltd--email-surveillance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Human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valuable tool for any business owners to keep track of their online presence, gain insights, and take more informed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valuable tool for any business owner who wants to keep track of their online presence, gain insight into their specific market for campaigns, or devise a better-informed business strategy.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https://cloud.ibm.com/catalog/services/insight-specialist-ltd--msp-human-intelligence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Keep Your Own Key for cloud data encryption with IBM Cloud Hyper Protect Crypto Services, a dedicated Key Management Service (KMS) and Hardware Security Module (HSM) service. This single tenant KMS provides exclusive control of encryption keys with key-vaulting provided by dedicated, customer controlled, FIPS 140-2 Level 4 certified HSMs.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and run virtual servers on IBM LinuxONE, the industry’s most secure Linux-based platform. You can now also create Hyper Protect Virtual Servers for VPC in various regions. For details click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
            </a:r>
          </a:p>
          <a:p>
            <a:r>
              <a:rPr lang="en-US" sz="1800" dirty="0" smtClean="0"/>
              <a:t>Note: You can now also create Virtual servers for VPC, see https://cloud.ibm.com/vpc-ext/provision/vs. For more information about Virtual servers for VPC, see  https://cloud.ibm.com/docs/vpc?topic=vpc-about-se. Ensure that you select the s390x architecture and set “Run your workload with an OS and a profile protected by Secure Execution” to 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195</Slides>
  <Notes>0</Notes>
  <HiddenSlides>0</HiddenSlides>
  <MMClips>0</MMClips>
  <ScaleCrop>false</ScaleCrop>
  <HeadingPairs>
    <vt:vector size="4" baseType="variant">
      <vt:variant>
        <vt:lpstr>Theme</vt:lpstr>
      </vt:variant>
      <vt:variant>
        <vt:i4>1</vt:i4>
      </vt:variant>
      <vt:variant>
        <vt:lpstr>Slide Titles</vt:lpstr>
      </vt:variant>
      <vt:variant>
        <vt:i4>195</vt:i4>
      </vt:variant>
    </vt:vector>
  </HeadingPairs>
  <TitlesOfParts>
    <vt:vector size="196"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2023-07-21T21:05:37Z</dcterms:created>
  <dcterms:modified xsi:type="dcterms:W3CDTF">2023-07-21T21:05:37Z</dcterms:modified>
</cp:coreProperties>
</file>