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presProps" Target="presProps.xml"/><Relationship Id="rId203" Type="http://schemas.openxmlformats.org/officeDocument/2006/relationships/viewProps" Target="viewProps.xml"/><Relationship Id="rId204" Type="http://schemas.openxmlformats.org/officeDocument/2006/relationships/theme" Target="theme/theme1.xml"/><Relationship Id="rId20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10/24/2023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October 24,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 by Storagepipe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Storagepipe SOC II Compliant Backup for your critical Microsoft 365 data including Exchange, Teams, SharePoint and OneDrive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 with Storagepipe's full management, onboarding and white-glove support for recovery.</a:t>
            </a:r>
          </a:p>
          <a:p>
            <a:r>
              <a:rPr lang="en-US" sz="1800" dirty="0" smtClean="0"/>
              <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point-in-time copies of your block storage boot or data volumes with this regional service. The first snapshot is a full backup of the volume. Subsequent snapshots of the same volume are incremental; only the changes since the last snapshots are captured. </a:t>
            </a:r>
          </a:p>
          <a:p>
            <a:r>
              <a:rPr lang="en-US" sz="1800" dirty="0" smtClean="0"/>
              <a:t/>
            </a:r>
          </a:p>
          <a:p>
            <a:r>
              <a:rPr lang="en-US" sz="1800" dirty="0" smtClean="0"/>
              <a:t>Use a snapshot during instance provisioning to create a new, fully provisioned boot volume to start the instance. Also, create and attach a data volume from a snapshot within a running virtual server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Stocks and Crypto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Perfect for stocks, cryptocurrency, or even NFT investors who want to streamline their investment processes and increase revenue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Perfect tool for investors in stocks, cryptocurrency, or even NFTs who want to streamline their investment processes and increase their revenue through more informed decisions.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https://cloud.ibm.com/catalog/services/insight-specialist-ltd--stocks-and-crypto-intelligence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Trade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and organize workload for compliance officers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Streamline and organize workload for compliance officers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https://cloud.ibm.com/catalog/services/insight-specialist-ltd--trade-surveillance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exisitng IBM Cloud VPC resources and IKS, ROKS clusters and Data to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Migrations as a Service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Climate Impact API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API allows banks to provide their customers with carbon metrics associated with their purchases, and buy offsets.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Yayzy’s Climate Impact APIs provide meaningful sustainability insights to individuals by firstly categorising payment transactions at a highly granular level, then applying a Carbon Intensity Factor using globally recognised emissions data. The solution also factors in individual lifestyle choices – for example, whether the person is vegan or drives an electric vehicle - and the recognised sustainability credentials of the retailers they buy from, such as B Corp or Carbon Neutral, to provide a highly granular carbon footprint for each transaction a customer makes.</a:t>
            </a:r>
          </a:p>
          <a:p>
            <a:r>
              <a:rPr lang="en-US" sz="1800" dirty="0" smtClean="0"/>
              <a:t/>
            </a:r>
          </a:p>
          <a:p>
            <a:r>
              <a:rPr lang="en-US" sz="1800" dirty="0" smtClean="0"/>
              <a:t>Aggregating the data provides customers with a holistic view of their personal carbon footprint. Yayzy then offers EcoTips and sustainable alternatives, helping consumers to reduce their impact. Finally, for emissions that cannot be avoided, Yayzy’s solution offers customers other ways to become completely carbon neutral, such as contributing to permanent carbon removal and certified carbon offset projects.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Yayzy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https://cloud.ibm.com/catalog/services/yayzy-limited-b2b-api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AC Backup for 365 is a partner-ready SaaS offering of data protection delivered by Anycloud and is created with the intent to safely backup data and restore. The purpose of AC Backup for 365 is to provide a secure backup of data stored with Exchange, OneDrive, SharePoint, and Teams for end-users with features fitting their needs. We offer:</a:t>
            </a:r>
          </a:p>
          <a:p>
            <a:r>
              <a:rPr lang="en-US" sz="1800" dirty="0" smtClean="0"/>
              <a:t>- Instant 30 days free trial; give your clients an opportunity to test the solution with the free trial offering for 30 days – with no commitment. </a:t>
            </a:r>
          </a:p>
          <a:p>
            <a:r>
              <a:rPr lang="en-US" sz="1800" dirty="0" smtClean="0"/>
              <a:t/>
            </a:r>
          </a:p>
          <a:p>
            <a:r>
              <a:rPr lang="en-US" sz="1800" dirty="0" smtClean="0"/>
              <a:t>- Managed service or self-service; the AC Backup for 365 solution can be offered as a managed service or self-service solution in a simple and transparent pricing model based on a ‘’per user model’’.</a:t>
            </a:r>
          </a:p>
          <a:p>
            <a:r>
              <a:rPr lang="en-US" sz="1800" dirty="0" smtClean="0"/>
              <a:t/>
            </a:r>
          </a:p>
          <a:p>
            <a:r>
              <a:rPr lang="en-US" sz="1800" dirty="0" smtClean="0"/>
              <a:t>- Choose world-wide data locality; clients can choose data locality worldwide fitting their needs and have the possibility of storing data away from Microsoft environment, to have a multi-vendor protection setup.  </a:t>
            </a:r>
          </a:p>
          <a:p>
            <a:r>
              <a:rPr lang="en-US" sz="1800" dirty="0" smtClean="0"/>
              <a:t/>
            </a:r>
          </a:p>
          <a:p>
            <a:r>
              <a:rPr lang="en-US" sz="1800" dirty="0" smtClean="0"/>
              <a:t/>
            </a:r>
          </a:p>
          <a:p>
            <a:r>
              <a:rPr lang="en-US" sz="1800" dirty="0" smtClean="0"/>
              <a:t/>
            </a:r>
          </a:p>
          <a:p>
            <a:r>
              <a:rPr lang="en-US" sz="1800" dirty="0" smtClean="0"/>
              <a:t>Web portal for management and restore</a:t>
            </a:r>
          </a:p>
          <a:p>
            <a:r>
              <a:rPr lang="en-US" sz="1800" dirty="0" smtClean="0"/>
              <a:t>AC Backup for 365 has a simple-to-use intuitive web interface consisting of two portals: management portal and restore portal.   The management portal is for administration of all organizational data and is where backups are scheduled. It is also in the management portal where retention periods are chosen – 1, 3, 5 or 10 years all with unlimited storage.  The restore portal is from where backups can be retrieved and restored. It is possible to restore entire folders or single files. </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API, management portal and restore portal, where you can find all the latest updates.</a:t>
            </a:r>
          </a:p>
          <a:p>
            <a:r>
              <a:rPr lang="en-US" sz="1800" dirty="0" smtClean="0"/>
              <a:t/>
            </a:r>
          </a:p>
          <a:p>
            <a:r>
              <a:rPr lang="en-US" sz="1800" dirty="0" smtClean="0"/>
              <a:t/>
            </a:r>
          </a:p>
          <a:p>
            <a:r>
              <a:rPr lang="en-US" sz="1800" dirty="0" smtClean="0"/>
              <a:t/>
            </a:r>
          </a:p>
          <a:p>
            <a:r>
              <a:rPr lang="en-US" sz="1800" dirty="0" smtClean="0"/>
              <a:t>Technical specifications</a:t>
            </a:r>
          </a:p>
          <a:p>
            <a:r>
              <a:rPr lang="en-US" sz="1800" dirty="0" smtClean="0"/>
              <a:t>- AC Backup for 365 has a 99,9% SLA uptime</a:t>
            </a:r>
          </a:p>
          <a:p>
            <a:r>
              <a:rPr lang="en-US" sz="1800" dirty="0" smtClean="0"/>
              <a:t>- Strong AES 256-bit encryption whenever data is in transit</a:t>
            </a:r>
          </a:p>
          <a:p>
            <a:r>
              <a:rPr lang="en-US" sz="1800" dirty="0" smtClean="0"/>
              <a:t>- Up to 10 years of retention and unlimited storage</a:t>
            </a:r>
          </a:p>
          <a:p>
            <a:r>
              <a:rPr lang="en-US" sz="1800" dirty="0" smtClean="0"/>
              <a:t>- Combines Veeam technology with IBM Cloud and IBM Cloud Object     Storage</a:t>
            </a:r>
          </a:p>
          <a:p>
            <a:r>
              <a:rPr lang="en-US" sz="1800" dirty="0" smtClean="0"/>
              <a:t>- Automated Microsoft 365 backup configured to meet customers’ RTO and RPO</a:t>
            </a:r>
          </a:p>
          <a:p>
            <a:r>
              <a:rPr lang="en-US" sz="1800" dirty="0" smtClean="0"/>
              <a:t>- Secure backup data at-rest, with no option to delete or change the backup data </a:t>
            </a:r>
          </a:p>
          <a:p>
            <a:r>
              <a:rPr lang="en-US" sz="1800" dirty="0" smtClean="0"/>
              <a:t/>
            </a:r>
          </a:p>
          <a:p>
            <a:r>
              <a:rPr lang="en-US" sz="1800" dirty="0" smtClean="0"/>
              <a:t/>
            </a:r>
          </a:p>
          <a:p>
            <a:r>
              <a:rPr lang="en-US" sz="1800" dirty="0" smtClean="0"/>
              <a:t/>
            </a:r>
          </a:p>
          <a:p>
            <a:r>
              <a:rPr lang="en-US" sz="1800" dirty="0" smtClean="0"/>
              <a:t>Compliance</a:t>
            </a:r>
          </a:p>
          <a:p>
            <a:r>
              <a:rPr lang="en-US" sz="1800" dirty="0" smtClean="0"/>
              <a:t>AC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20+ datacentres across the globe, which are minimum tier-3 datacentres. All datacenters are SOC 2 certified, and the EU datacentres are GDPR compliant. </a:t>
            </a:r>
          </a:p>
          <a:p>
            <a:r>
              <a:rPr lang="en-US" sz="1800" dirty="0" smtClean="0"/>
              <a:t/>
            </a:r>
          </a:p>
          <a:p>
            <a:r>
              <a:rPr lang="en-US" sz="1800" dirty="0" smtClean="0"/>
              <a:t>In addition, we deliver a ‘’right to be forgotten’’ feature for your end-customers, which offers the possibility to delete specific users and data. Furthermore, we have an exit-strategy in place for end-customers in case of termination of the service removing data from AC 365 Backup to the end-customer directly or a new service provider. Anycloud does not restrict, withhold, or keep data after termination.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and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it to your desired IBM cloud account and region. </a:t>
            </a:r>
          </a:p>
          <a:p>
            <a:r>
              <a:rPr lang="en-US" sz="1800" dirty="0" smtClean="0"/>
              <a:t/>
            </a:r>
          </a:p>
          <a:p>
            <a:r>
              <a:rPr lang="en-US" sz="1800" dirty="0" smtClean="0"/>
              <a:t/>
            </a:r>
          </a:p>
          <a:p>
            <a:r>
              <a:rPr lang="en-US" sz="1800" dirty="0" smtClean="0"/>
              <a:t>With this offering you can backup, restore, and migrate:</a:t>
            </a:r>
          </a:p>
          <a:p>
            <a:r>
              <a:rPr lang="en-US" sz="1800" dirty="0" smtClean="0"/>
              <a:t/>
            </a:r>
          </a:p>
          <a:p>
            <a:r>
              <a:rPr lang="en-US" sz="1800" dirty="0" smtClean="0"/>
              <a:t>- IBM Cloud VSIs &amp; Data</a:t>
            </a:r>
          </a:p>
          <a:p>
            <a:r>
              <a:rPr lang="en-US" sz="1800" dirty="0" smtClean="0"/>
              <a:t>- SAP on VMWare and HANA DB (On-Prem or IBM Cloud)</a:t>
            </a:r>
          </a:p>
          <a:p>
            <a:r>
              <a:rPr lang="en-US" sz="1800" dirty="0" smtClean="0"/>
              <a:t>- VMware VMs and Data (On-Prem or Cloud)</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Cloud</a:t>
            </a:r>
          </a:p>
          <a:p>
            <a:r>
              <a:rPr lang="en-US" sz="1800" dirty="0" smtClean="0"/>
              <a:t>- SAP workloads on VMware (on-premise) to Cloud</a:t>
            </a:r>
          </a:p>
          <a:p>
            <a:r>
              <a:rPr lang="en-US" sz="1800" dirty="0" smtClean="0"/>
              <a:t>- SAP HANA Database  to Cloud</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 </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two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SAP,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CyberSaint Cyber &amp; IT Risk &amp; Compliance Automation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next generation SQL database. Formerly dashDB For Transactions.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Surveillance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ultimate email listening tool with compliance and sleek organization all in one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ultimate email listening tool with compliance and sleek organization all in one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https://cloud.ibm.com/catalog/services/insight-specialist-ltd--email-surveillance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Human Intelligence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valuable tool for any business owners to keep track of their online presence, gain insights, and take more informed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valuable tool for any business owner who wants to keep track of their online presence, gain insight into their specific market for campaigns, or devise a better-informed business strategy.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Insight Specialist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https://cloud.ibm.com/catalog/services/insight-specialist-ltd--msp-human-intelligence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200</Slides>
  <Notes>0</Notes>
  <HiddenSlides>0</HiddenSlides>
  <MMClips>0</MMClips>
  <ScaleCrop>false</ScaleCrop>
  <HeadingPairs>
    <vt:vector size="4" baseType="variant">
      <vt:variant>
        <vt:lpstr>Theme</vt:lpstr>
      </vt:variant>
      <vt:variant>
        <vt:i4>1</vt:i4>
      </vt:variant>
      <vt:variant>
        <vt:lpstr>Slide Titles</vt:lpstr>
      </vt:variant>
      <vt:variant>
        <vt:i4>200</vt:i4>
      </vt:variant>
    </vt:vector>
  </HeadingPairs>
  <TitlesOfParts>
    <vt:vector size="20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2023-10-24T21:47:23Z</dcterms:created>
  <dcterms:modified xsi:type="dcterms:W3CDTF">2023-10-24T21:47:23Z</dcterms:modified>
</cp:coreProperties>
</file>