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 id="500" r:id="rId246"/>
    <p:sldId id="501" r:id="rId24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slide" Target="slides/slide245.xml"/><Relationship Id="rId247" Type="http://schemas.openxmlformats.org/officeDocument/2006/relationships/slide" Target="slides/slide246.xml"/><Relationship Id="rId248" Type="http://schemas.openxmlformats.org/officeDocument/2006/relationships/presProps" Target="presProps.xml"/><Relationship Id="rId249" Type="http://schemas.openxmlformats.org/officeDocument/2006/relationships/viewProps" Target="viewProps.xml"/><Relationship Id="rId250" Type="http://schemas.openxmlformats.org/officeDocument/2006/relationships/theme" Target="theme/theme1.xml"/><Relationship Id="rId2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5.png"/><Relationship Id="rId3" Type="http://schemas.openxmlformats.org/officeDocument/2006/relationships/image" Target="../media/image1.png"/></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6.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name="Slide 2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245</a:t>
            </a:r>
            <a:endParaRPr lang="en-US" dirty="0"/>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name="Slide 2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246</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246</Slides>
  <Notes>0</Notes>
  <HiddenSlides>0</HiddenSlides>
  <MMClips>0</MMClips>
  <ScaleCrop>false</ScaleCrop>
  <HeadingPairs>
    <vt:vector size="4" baseType="variant">
      <vt:variant>
        <vt:lpstr>Theme</vt:lpstr>
      </vt:variant>
      <vt:variant>
        <vt:i4>1</vt:i4>
      </vt:variant>
      <vt:variant>
        <vt:lpstr>Slide Titles</vt:lpstr>
      </vt:variant>
      <vt:variant>
        <vt:i4>246</vt:i4>
      </vt:variant>
    </vt:vector>
  </HeadingPairs>
  <TitlesOfParts>
    <vt:vector size="24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lpstr>Slide 245</vt:lpstr>
      <vt:lpstr>Slide 246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2025-10-03T00:51:20Z</dcterms:created>
  <dcterms:modified xsi:type="dcterms:W3CDTF">2025-10-03T00:51:20Z</dcterms:modified>
</cp:coreProperties>
</file>