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environment.Once well-comprehended, an accurate statement of work and associated price quote is generated in support of the project.  At such time, the project can be procured through the listed catalog option.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2024-03-21T00:04:00Z</dcterms:created>
  <dcterms:modified xsi:type="dcterms:W3CDTF">2024-03-21T00:04:00Z</dcterms:modified>
</cp:coreProperties>
</file>