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1Fresche Managed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1Fresche TotalOps360 - Comprehensive Managed Services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IBMi TotalOps360 offers OS/app management with onboarding, 24x7 onshore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TotalOps360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2025-04-05T00:07:33Z</dcterms:created>
  <dcterms:modified xsi:type="dcterms:W3CDTF">2025-04-05T00:07:33Z</dcterms:modified>
</cp:coreProperties>
</file>