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presProps" Target="presProps.xml"/><Relationship Id="rId193" Type="http://schemas.openxmlformats.org/officeDocument/2006/relationships/viewProps" Target="viewProps.xml"/><Relationship Id="rId194" Type="http://schemas.openxmlformats.org/officeDocument/2006/relationships/theme" Target="theme/theme1.xml"/><Relationship Id="rId19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16,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for your critical Microsoft 365 data including Exchange Online, Teams, SharePoint Online, and OneDrive for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Notes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Notes by Dubber helps teams to be more focused and productive in meetings.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Notes by Dubber helps teams to be more focused and productive in calls and meetings. Our AI Notetaker enables everyone to capture important moments of a conversation, allowing people to stay focused. Notes by Dubber automatically generates transcripts of important Moments, lets you add comments, actions and notes in the collaborative editor, all for review after the meeting.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https://cloud.ibm.com/catalog/services/dubber-pty-ltd-dubber-notes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190</Slides>
  <Notes>0</Notes>
  <HiddenSlides>0</HiddenSlides>
  <MMClips>0</MMClips>
  <ScaleCrop>false</ScaleCrop>
  <HeadingPairs>
    <vt:vector size="4" baseType="variant">
      <vt:variant>
        <vt:lpstr>Theme</vt:lpstr>
      </vt:variant>
      <vt:variant>
        <vt:i4>1</vt:i4>
      </vt:variant>
      <vt:variant>
        <vt:lpstr>Slide Titles</vt:lpstr>
      </vt:variant>
      <vt:variant>
        <vt:i4>190</vt:i4>
      </vt:variant>
    </vt:vector>
  </HeadingPairs>
  <TitlesOfParts>
    <vt:vector size="19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2023-03-16T17:05:49Z</dcterms:created>
  <dcterms:modified xsi:type="dcterms:W3CDTF">2023-03-16T17:05:49Z</dcterms:modified>
</cp:coreProperties>
</file>