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presProps" Target="presProps.xml"/><Relationship Id="rId218" Type="http://schemas.openxmlformats.org/officeDocument/2006/relationships/viewProps" Target="viewProps.xml"/><Relationship Id="rId219" Type="http://schemas.openxmlformats.org/officeDocument/2006/relationships/theme" Target="theme/theme1.xml"/><Relationship Id="rId22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10/30/2024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10/30/2024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10/30/2024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October 30,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 Test.</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integration platform that helps businesses get to market fast with all Generative AI usecases.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a:r>
          </a:p>
          <a:p>
            <a:r>
              <a:rPr lang="en-US" sz="1800" dirty="0" smtClean="0"/>
              <a:t>**Getting Support**</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is a cloud-to-cloud offering for data protection delivered by Anycloud and is created with the intent to safely backup data and restore. The purpose of Anycloud Backup for 365 is to provide a secure backup of data stored with Exchange, OneDrive for Business, SharePoint, and Teams for end-users with features fitting your needs. We offer:</a:t>
            </a:r>
          </a:p>
          <a:p>
            <a:r>
              <a:rPr lang="en-US" sz="1800" dirty="0" smtClean="0"/>
              <a:t>• Instant 30-days FREE trial to test the solution– with no commitment.</a:t>
            </a:r>
          </a:p>
          <a:p>
            <a:r>
              <a:rPr lang="en-US" sz="1800" dirty="0" smtClean="0"/>
              <a:t>• Onboard the service as a managed service or self-service. The Anycloud Backup for 365 solution can be implemented as a managed service or self-service solution with a simple and transparent pricing model based on a ‘’per-user-model’’.</a:t>
            </a:r>
          </a:p>
          <a:p>
            <a:r>
              <a:rPr lang="en-US" sz="1800" dirty="0" smtClean="0"/>
              <a:t>• Choose backup storage location from IBM datacenters worldwide. Store backup data separate from the Microsoft environment, to have a multi-vendor protection setup.</a:t>
            </a:r>
          </a:p>
          <a:p>
            <a:r>
              <a:rPr lang="en-US" sz="1800" dirty="0" smtClean="0"/>
              <a:t/>
            </a:r>
          </a:p>
          <a:p>
            <a:r>
              <a:rPr lang="en-US" sz="1800" dirty="0" smtClean="0"/>
              <a:t>Web interface for management, restore and self-service restore</a:t>
            </a:r>
          </a:p>
          <a:p>
            <a:r>
              <a:rPr lang="en-US" sz="1800" dirty="0" smtClean="0"/>
              <a:t>Anycloud Backup for 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10 or 25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management portal, restore portal and self-service restore portal, where you can find all the latest updates regarding the web interface.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 </a:t>
            </a:r>
          </a:p>
          <a:p>
            <a:r>
              <a:rPr lang="en-US" sz="1800" dirty="0" smtClean="0"/>
              <a:t>• Secure backup data at-rest, with no option to delete or change the backup data</a:t>
            </a:r>
          </a:p>
          <a:p>
            <a:r>
              <a:rPr lang="en-US" sz="1800" dirty="0" smtClean="0"/>
              <a:t>• Up to 25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RTO and RPO</a:t>
            </a:r>
          </a:p>
          <a:p>
            <a:r>
              <a:rPr lang="en-US" sz="1800" dirty="0" smtClean="0"/>
              <a:t>• Store data in three local datacenters with IBM COS Regional and simultaneous storage in multiple global locations providing data resilience.  </a:t>
            </a:r>
          </a:p>
          <a:p>
            <a:r>
              <a:rPr lang="en-US" sz="1800" dirty="0" smtClean="0"/>
              <a:t>• Includes powerful features including ‘right-to-be-forgotten’, segregation of duties, air-gapping and more</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17+ datacenters across the globe, following a tier-system to ensure resilience and redundancy for maximum protection. All datacenters are SOC 2 certified, and the EU datacenters are GDPR compliant.</a:t>
            </a:r>
          </a:p>
          <a:p>
            <a:r>
              <a:rPr lang="en-US" sz="1800" dirty="0" smtClean="0"/>
              <a:t>In addition, we deliver a ‘right to be forgotten’ feature, offering the possibility to delete specific users and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215</Slides>
  <Notes>0</Notes>
  <HiddenSlides>0</HiddenSlides>
  <MMClips>0</MMClips>
  <ScaleCrop>false</ScaleCrop>
  <HeadingPairs>
    <vt:vector size="4" baseType="variant">
      <vt:variant>
        <vt:lpstr>Theme</vt:lpstr>
      </vt:variant>
      <vt:variant>
        <vt:i4>1</vt:i4>
      </vt:variant>
      <vt:variant>
        <vt:lpstr>Slide Titles</vt:lpstr>
      </vt:variant>
      <vt:variant>
        <vt:i4>215</vt:i4>
      </vt:variant>
    </vt:vector>
  </HeadingPairs>
  <TitlesOfParts>
    <vt:vector size="216"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2024-10-30T12:07:00Z</dcterms:created>
  <dcterms:modified xsi:type="dcterms:W3CDTF">2024-10-30T12:07:00Z</dcterms:modified>
</cp:coreProperties>
</file>