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presProps" Target="presProps.xml"/><Relationship Id="rId203" Type="http://schemas.openxmlformats.org/officeDocument/2006/relationships/viewProps" Target="viewProps.xml"/><Relationship Id="rId204" Type="http://schemas.openxmlformats.org/officeDocument/2006/relationships/theme" Target="theme/theme1.xml"/><Relationship Id="rId20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30,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Complete: Your all-in-one DaaS solution on IBM Cloud, blending simplicity with robust functionality.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Don’t want to worry about either the management or infrastructure for your deployment? Then let us manage and host your deployment on IBM Cloud VPC. Our Complete offering is all about putting the “service” in Desktop as a Service (DaaS) – giving organizations the option of pressing the easy button and leveraging our team of experts to help manage and host your deployment on our IBM Cloud. This approach streamlines time to value and keeps you and your team focused on what you do best. And should you ever want to take over hosting and management of your digital workspaces, we’ll work with you to ensure a smooth transition. </a:t>
            </a:r>
          </a:p>
          <a:p>
            <a:r>
              <a:rPr lang="en-US" sz="1800" dirty="0" smtClean="0"/>
              <a:t> </a:t>
            </a:r>
          </a:p>
          <a:p>
            <a:r>
              <a:rPr lang="en-US" sz="1800" dirty="0" smtClean="0"/>
              <a:t>DaaS Administration </a:t>
            </a:r>
          </a:p>
          <a:p>
            <a:r>
              <a:rPr lang="en-US" sz="1800" dirty="0" smtClean="0"/>
              <a:t>- Our team will work with you to ensure that after you have deployed your Desktop as a Service (DaaS) environment,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Infrastructure Hosting </a:t>
            </a:r>
          </a:p>
          <a:p>
            <a:r>
              <a:rPr lang="en-US" sz="1800" dirty="0" smtClean="0"/>
              <a:t>- No need to worry about setting up your own IBM Cloud VPC. We will deploy your environment on our managed IBM Cloud VPC, including setting up any dedicated networking to ensure proper access to the files, application data, and internal systems that your users need. </a:t>
            </a:r>
          </a:p>
          <a:p>
            <a:r>
              <a:rPr lang="en-US" sz="1800" dirty="0" smtClean="0"/>
              <a:t/>
            </a:r>
          </a:p>
          <a:p>
            <a:r>
              <a:rPr lang="en-US" sz="1800" dirty="0" smtClean="0"/>
              <a:t>Secure Remote Access </a:t>
            </a:r>
          </a:p>
          <a:p>
            <a:r>
              <a:rPr lang="en-US" sz="1800" dirty="0" smtClean="0"/>
              <a:t>- Your users will be able to securely access their digital workspace from any device with a browser through our Streaming Gateway Appliance (SGA). Our team will deploy the SGAs in a highly available configuration and ensure they are kept up-to-date. No more dealing with the hassle of VPNs!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 - Financial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Flex: Enhance workplace security and streamline your DaaS experience.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is a cutting-edge Desktop as a Service solution designed for IBM Cloud, offering unmatched flexibility and control in virtual desktop and application management. This solution empowers users to effortlessly compose, deploy, and manage virtual environments through the customer owned IBM Cloud account, ensuring a seamless and intuitive experience. Bring your clouds, bring your apps, roll up your sleeves, and experience what Desktop as a Service should be. </a:t>
            </a:r>
          </a:p>
          <a:p>
            <a:r>
              <a:rPr lang="en-US" sz="1800" dirty="0" smtClean="0"/>
              <a:t/>
            </a:r>
          </a:p>
          <a:p>
            <a:r>
              <a:rPr lang="en-US" sz="1800" dirty="0" smtClean="0"/>
              <a:t/>
            </a:r>
          </a:p>
          <a:p>
            <a:r>
              <a:rPr lang="en-US" sz="1800" dirty="0" smtClean="0"/>
              <a:t>Secure Access from Any Device</a:t>
            </a:r>
          </a:p>
          <a:p>
            <a:r>
              <a:rPr lang="en-US" sz="1800" dirty="0" smtClean="0"/>
              <a:t>- These days, your sensitive data can be accessed from the office, your employee’s home, at a coffeeshop, or from a third-party vendor on the other side of the globe. That’s the reality of the modern workplace and modern workforce. With Dizzion’s platform, organizations can secure access to sensitive apps and data from a digital workspace accessible from any device with a browser. </a:t>
            </a:r>
          </a:p>
          <a:p>
            <a:r>
              <a:rPr lang="en-US" sz="1800" dirty="0" smtClean="0"/>
              <a:t/>
            </a:r>
          </a:p>
          <a:p>
            <a:r>
              <a:rPr lang="en-US" sz="1800" dirty="0" smtClean="0"/>
              <a:t/>
            </a:r>
          </a:p>
          <a:p>
            <a:r>
              <a:rPr lang="en-US" sz="1800" dirty="0" smtClean="0"/>
              <a:t>Optimize User Productivity</a:t>
            </a:r>
          </a:p>
          <a:p>
            <a:r>
              <a:rPr lang="en-US" sz="1800" dirty="0" smtClean="0"/>
              <a:t>- Onboard new users and get them access to the desktop, apps, data, and resources they need to be productive in minutes. Users enjoy a premium experience including support for 4K displays, multiple monitors, 60 fps, GPU-enabled workspaces, and audio and video-conferencing support natively in-session. </a:t>
            </a:r>
          </a:p>
          <a:p>
            <a:r>
              <a:rPr lang="en-US" sz="1800" dirty="0" smtClean="0"/>
              <a:t/>
            </a:r>
          </a:p>
          <a:p>
            <a:r>
              <a:rPr lang="en-US" sz="1800" dirty="0" smtClean="0"/>
              <a:t/>
            </a:r>
          </a:p>
          <a:p>
            <a:r>
              <a:rPr lang="en-US" sz="1800" dirty="0" smtClean="0"/>
              <a:t>Streamline and Automate Admin Operations</a:t>
            </a:r>
          </a:p>
          <a:p>
            <a:r>
              <a:rPr lang="en-US" sz="1800" dirty="0" smtClean="0"/>
              <a:t>- Our Desktop as a Service platform delivers enterprise features without enterprise complexity. Developed from the ground-up as a full-stack platform, admins enjoy one-click configurations, a seamless experience across all supported infrastructure, true single pane-of-glass, and powerful automation capabilities via API. </a:t>
            </a:r>
          </a:p>
          <a:p>
            <a:r>
              <a:rPr lang="en-US" sz="1800" dirty="0" smtClean="0"/>
              <a:t/>
            </a:r>
          </a:p>
          <a:p>
            <a:r>
              <a:rPr lang="en-US" sz="1800" dirty="0" smtClean="0"/>
              <a:t> </a:t>
            </a:r>
          </a:p>
          <a:p>
            <a:r>
              <a:rPr lang="en-US" sz="1800" dirty="0" smtClean="0"/>
              <a:t>Enjoy Industry-Leading Support</a:t>
            </a:r>
          </a:p>
          <a:p>
            <a:r>
              <a:rPr lang="en-US" sz="1800" dirty="0" smtClean="0"/>
              <a:t>- Deploy and scale with confidence with the backing of the industry-leading technical support with an average Net Promoter Score of 90+. With Dizzion, there’s no need to worry about complex support tiers or packages as support is included with our subscriptions at no additional cost! </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Managed: Expert DaaS management on IBM Cloud for optimal performance and growth.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offers a comprehensive and expertly tailored Desktop as a Service (DaaS) management solution, specifically designed for users who prefer a hands-off approach. Managed is our flagship offering designed to seamlessly complement your existing team, providing targeted expertise and services to ensure success. Bring your IBM Cloud and we will handle the leg work. From OS patching to configuration updates to cost optimization, sit back and relax – we got it handled. </a:t>
            </a:r>
          </a:p>
          <a:p>
            <a:r>
              <a:rPr lang="en-US" sz="1800" dirty="0" smtClean="0"/>
              <a:t/>
            </a:r>
          </a:p>
          <a:p>
            <a:r>
              <a:rPr lang="en-US" sz="1800" dirty="0" smtClean="0"/>
              <a:t>DaaS Administration </a:t>
            </a:r>
          </a:p>
          <a:p>
            <a:r>
              <a:rPr lang="en-US" sz="1800" dirty="0" smtClean="0"/>
              <a:t>- Our team will work with you to ensure that after you have deployed your Desktop as a Service (DaaS) to user owned IBM Cloud,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VM Performance Monitoring </a:t>
            </a:r>
          </a:p>
          <a:p>
            <a:r>
              <a:rPr lang="en-US" sz="1800" dirty="0" smtClean="0"/>
              <a:t>- Ensuring an optimal end-user experience is critical to deployment success. This is why we provide ongoing performance monitoring of key resources on your workload VMs. When resource utilization reaches thresholds that may negatively impact user experience, we will take proactive action to identify and remediate the issue. Cost Optimization Review </a:t>
            </a:r>
          </a:p>
          <a:p>
            <a:r>
              <a:rPr lang="en-US" sz="1800" dirty="0" smtClean="0"/>
              <a:t>are scheduled on a quarterly basis where we will analyze your resource allocations from a compute, storage, capacity management and power management perspective. We work to provide and implement recommendations to maximize infrastructure cost savings measures for your team.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200</Slides>
  <Notes>0</Notes>
  <HiddenSlides>0</HiddenSlides>
  <MMClips>0</MMClips>
  <ScaleCrop>false</ScaleCrop>
  <HeadingPairs>
    <vt:vector size="4" baseType="variant">
      <vt:variant>
        <vt:lpstr>Theme</vt:lpstr>
      </vt:variant>
      <vt:variant>
        <vt:i4>1</vt:i4>
      </vt:variant>
      <vt:variant>
        <vt:lpstr>Slide Titles</vt:lpstr>
      </vt:variant>
      <vt:variant>
        <vt:i4>200</vt:i4>
      </vt:variant>
    </vt:vector>
  </HeadingPairs>
  <TitlesOfParts>
    <vt:vector size="20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2024-05-30T12:03:44Z</dcterms:created>
  <dcterms:modified xsi:type="dcterms:W3CDTF">2024-05-30T12:03:44Z</dcterms:modified>
</cp:coreProperties>
</file>