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presProps" Target="presProps.xml"/><Relationship Id="rId209" Type="http://schemas.openxmlformats.org/officeDocument/2006/relationships/viewProps" Target="viewProps.xml"/><Relationship Id="rId210" Type="http://schemas.openxmlformats.org/officeDocument/2006/relationships/theme" Target="theme/theme1.xml"/><Relationship Id="rId211"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January 05,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next generation SQL database. Formerly dashDB For Transactions.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Digital Workspaces -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Putting the service in Desktop as a Service, this offering is perfect for organizations who want a completely hands-off approach.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Putting the service in Desktop as a Service, this offering is perfect for organizations who want a completely hands-off approach. Not only do we manage your deployment, but we also host it for you on our infrastructure.</a:t>
            </a:r>
          </a:p>
          <a:p>
            <a:r>
              <a:rPr lang="en-US" sz="1800" dirty="0" smtClean="0"/>
              <a:t/>
            </a:r>
          </a:p>
          <a:p>
            <a:r>
              <a:rPr lang="en-US" sz="1800" dirty="0" smtClean="0"/>
              <a:t>Instill confidence in maintaining compliance within your digital workspace environment and free up resources with Complete+.  We take complete ownership of managing the digital workspace brokering technology, the full desktop lifecycle, as well as compliance, security, and maintenance, taking a true white glove approach.</a:t>
            </a:r>
          </a:p>
          <a:p>
            <a:r>
              <a:rPr lang="en-US" sz="1800" dirty="0" smtClean="0"/>
              <a:t/>
            </a:r>
          </a:p>
          <a:p>
            <a:r>
              <a:rPr lang="en-US" sz="1800" dirty="0" smtClean="0"/>
              <a:t>Key Benefits:</a:t>
            </a:r>
          </a:p>
          <a:p>
            <a:r>
              <a:rPr lang="en-US" sz="1800" dirty="0" smtClean="0"/>
              <a:t>- Deliver a consistent user experience</a:t>
            </a:r>
          </a:p>
          <a:p>
            <a:r>
              <a:rPr lang="en-US" sz="1800" dirty="0" smtClean="0"/>
              <a:t>- Address data security concerns</a:t>
            </a:r>
          </a:p>
          <a:p>
            <a:r>
              <a:rPr lang="en-US" sz="1800" dirty="0" smtClean="0"/>
              <a:t>- Streamline operations and reduce risk</a:t>
            </a:r>
          </a:p>
          <a:p>
            <a:r>
              <a:rPr lang="en-US" sz="1800" dirty="0" smtClean="0"/>
              <a:t>- Full-stack service from a single vendor</a:t>
            </a:r>
          </a:p>
          <a:p>
            <a:r>
              <a:rPr lang="en-US" sz="1800" dirty="0" smtClean="0"/>
              <a:t>- Achieve PCI, HIPAA, or SOC compliance attestation​</a:t>
            </a:r>
          </a:p>
          <a:p>
            <a:r>
              <a:rPr lang="en-US" sz="1800" dirty="0" smtClean="0"/>
              <a:t>- IBM Financial Services Validated </a:t>
            </a:r>
          </a:p>
          <a:p>
            <a:r>
              <a:rPr lang="en-US" sz="1800" dirty="0" smtClean="0"/>
              <a:t/>
            </a:r>
          </a:p>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https://c3.dizzion.io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206</Slides>
  <Notes>0</Notes>
  <HiddenSlides>0</HiddenSlides>
  <MMClips>0</MMClips>
  <ScaleCrop>false</ScaleCrop>
  <HeadingPairs>
    <vt:vector size="4" baseType="variant">
      <vt:variant>
        <vt:lpstr>Theme</vt:lpstr>
      </vt:variant>
      <vt:variant>
        <vt:i4>1</vt:i4>
      </vt:variant>
      <vt:variant>
        <vt:lpstr>Slide Titles</vt:lpstr>
      </vt:variant>
      <vt:variant>
        <vt:i4>206</vt:i4>
      </vt:variant>
    </vt:vector>
  </HeadingPairs>
  <TitlesOfParts>
    <vt:vector size="207"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2024-01-05T13:06:36Z</dcterms:created>
  <dcterms:modified xsi:type="dcterms:W3CDTF">2024-01-05T13:06:36Z</dcterms:modified>
</cp:coreProperties>
</file>