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presProps" Target="presProps.xml"/><Relationship Id="rId238" Type="http://schemas.openxmlformats.org/officeDocument/2006/relationships/viewProps" Target="viewProps.xml"/><Relationship Id="rId239" Type="http://schemas.openxmlformats.org/officeDocument/2006/relationships/theme" Target="theme/theme1.xml"/><Relationship Id="rId24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9/13/2025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September 13,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multi-agent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DISCLAIMER: The agent does not replace professional medical judgment or legal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tailored SaaS solution for data protection and security delivered by Anycloud. The solution is created with the intent to safely backup data and restore with specialized features and capabilities with the main services Exchange Online, OneDrive for Business, SharePoint, and Teams for end-users.</a:t>
            </a:r>
          </a:p>
          <a:p>
            <a:r>
              <a:rPr lang="en-US" sz="1800" dirty="0" smtClean="0"/>
              <a:t/>
            </a:r>
          </a:p>
          <a:p>
            <a:r>
              <a:rPr lang="en-US" sz="1800" dirty="0" smtClean="0"/>
              <a:t/>
            </a:r>
          </a:p>
          <a:p>
            <a:r>
              <a:rPr lang="en-US" sz="1800" dirty="0" smtClean="0"/>
              <a:t>SIMPLE-TO-USE WEB PORTAL</a:t>
            </a:r>
          </a:p>
          <a:p>
            <a:r>
              <a:rPr lang="en-US" sz="1800" dirty="0" smtClean="0"/>
              <a:t>Anycloud backup for 365 has a simple-to-use intuitive web interface consisting of three portals:</a:t>
            </a:r>
          </a:p>
          <a:p>
            <a:r>
              <a:rPr lang="en-US" sz="1800" dirty="0" smtClean="0"/>
              <a:t>•	MANAGEMENT PORTAL is for administration of all organizational data and is where backups are scheduled. It is also in the Management Portal where retention periods are chosen – 1, 2, 3, 5, 7, 10 or 25 years all with unlimited storage.</a:t>
            </a:r>
          </a:p>
          <a:p>
            <a:r>
              <a:rPr lang="en-US" sz="1800" dirty="0" smtClean="0"/>
              <a:t>•	SELF-SERVICE RESTORE PORTAL is where you, as a user, can get back your own mail and OneDrive data from your backup jobs.</a:t>
            </a:r>
          </a:p>
          <a:p>
            <a:r>
              <a:rPr lang="en-US" sz="1800" dirty="0" smtClean="0"/>
              <a:t>•	RESTORE PORTAL is from where backups can be retrieved and restored. It is possible to restore entire folders or single files.</a:t>
            </a:r>
          </a:p>
          <a:p>
            <a:r>
              <a:rPr lang="en-US" sz="1800" dirty="0" smtClean="0"/>
              <a:t/>
            </a:r>
          </a:p>
          <a:p>
            <a:r>
              <a:rPr lang="en-US" sz="1800" dirty="0" smtClean="0"/>
              <a:t>BENEFITS OF BEING A PARTNER WITH ANY.CLOUD</a:t>
            </a:r>
          </a:p>
          <a:p>
            <a:r>
              <a:rPr lang="en-US" sz="1800" dirty="0" smtClean="0"/>
              <a:t>•	Offer a top-tier SaaS solution to your customers</a:t>
            </a:r>
          </a:p>
          <a:p>
            <a:r>
              <a:rPr lang="en-US" sz="1800" dirty="0" smtClean="0"/>
              <a:t>•	Compliance available to all businesses including financial institutions and government agencies</a:t>
            </a:r>
          </a:p>
          <a:p>
            <a:r>
              <a:rPr lang="en-US" sz="1800" dirty="0" smtClean="0"/>
              <a:t>•	Deliver a true cloud-to-cloud backup and thereby provide segregation of duties</a:t>
            </a:r>
          </a:p>
          <a:p>
            <a:r>
              <a:rPr lang="en-US" sz="1800" dirty="0" smtClean="0"/>
              <a:t>•	Provide geographical redundancy and data resilience by storing data in three local datacenters</a:t>
            </a:r>
          </a:p>
          <a:p>
            <a:r>
              <a:rPr lang="en-US" sz="1800" dirty="0" smtClean="0"/>
              <a:t>•	Easy to onboard and manage by both resellers and end-customers</a:t>
            </a:r>
          </a:p>
          <a:p>
            <a:r>
              <a:rPr lang="en-US" sz="1800" dirty="0" smtClean="0"/>
              <a:t>•	Access to any.cloud’s knowledgebase and changelog with common questions and general updates</a:t>
            </a:r>
          </a:p>
          <a:p>
            <a:r>
              <a:rPr lang="en-US" sz="1800" dirty="0" smtClean="0"/>
              <a:t/>
            </a:r>
          </a:p>
          <a:p>
            <a:r>
              <a:rPr lang="en-US" sz="1800" dirty="0" smtClean="0"/>
              <a:t>Become a part of a strong and professional community like 700+ other business partners</a:t>
            </a:r>
          </a:p>
          <a:p>
            <a:r>
              <a:rPr lang="en-US" sz="1800" dirty="0" smtClean="0"/>
              <a:t/>
            </a:r>
          </a:p>
          <a:p>
            <a:r>
              <a:rPr lang="en-US" sz="1800" dirty="0" smtClean="0"/>
              <a:t>WHY CHOOSE ACB365 TO SECURE YOUR CUSTOMERS?</a:t>
            </a:r>
          </a:p>
          <a:p>
            <a:r>
              <a:rPr lang="en-US" sz="1800" dirty="0" smtClean="0"/>
              <a:t>With any.cloud’s solution Anycloud backup for 365 you can offer your customers:</a:t>
            </a:r>
          </a:p>
          <a:p>
            <a:r>
              <a:rPr lang="en-US" sz="1800" dirty="0" smtClean="0"/>
              <a:t>•	Protection of their data with cloud native backup</a:t>
            </a:r>
          </a:p>
          <a:p>
            <a:r>
              <a:rPr lang="en-US" sz="1800" dirty="0" smtClean="0"/>
              <a:t>•	To quickly overcome any data loss</a:t>
            </a:r>
          </a:p>
          <a:p>
            <a:r>
              <a:rPr lang="en-US" sz="1800" dirty="0" smtClean="0"/>
              <a:t>•	Securing their data by offering a remote copy completely separated from Microsoft</a:t>
            </a:r>
          </a:p>
          <a:p>
            <a:r>
              <a:rPr lang="en-US" sz="1800" dirty="0" smtClean="0"/>
              <a:t/>
            </a:r>
          </a:p>
          <a:p>
            <a:r>
              <a:rPr lang="en-US" sz="1800" dirty="0" smtClean="0"/>
              <a:t>COMPLIANCE</a:t>
            </a:r>
          </a:p>
          <a:p>
            <a:r>
              <a:rPr lang="en-US" sz="1800" dirty="0" smtClean="0"/>
              <a:t>Anycloud backup for 365 is built with the center focus of supporting the regulations within General Data Protection Regulation and industry security standards. The technologies used are compliant as data is encrypted and once data is placed in the chosen datacenter it remains there. Data security is our priority, and the 365 service is delivered in 16+ IBM Cloud datacenters across the globe, following a tier-system to ensure resilience and redundancy for maximum protection. We work exclusively with IBM for higher compliance and better security. In addition, we deliver a feature that supports right-to-be-forgotten for end-customers, offering the unique possibility to delete specific users and their personal data.</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AES256-bit data encryption whenever data is in transit</a:t>
            </a:r>
          </a:p>
          <a:p>
            <a:r>
              <a:rPr lang="en-US" sz="1800" dirty="0" smtClean="0"/>
              <a:t>•	Up to 25 years of retention with unlimited storage</a:t>
            </a:r>
          </a:p>
          <a:p>
            <a:r>
              <a:rPr lang="en-US" sz="1800" dirty="0" smtClean="0"/>
              <a:t>•	Fully supports ‘Right to be forgotten’ GDPR regulation</a:t>
            </a:r>
          </a:p>
          <a:p>
            <a:r>
              <a:rPr lang="en-US" sz="1800" dirty="0" smtClean="0"/>
              <a:t>•	Combines security, compliance, and data protection in a secure solution in IBM Cloud</a:t>
            </a:r>
          </a:p>
          <a:p>
            <a:r>
              <a:rPr lang="en-US" sz="1800" dirty="0" smtClean="0"/>
              <a:t>•	Automated backup jobs configured to meet customers’ RTO and RPO</a:t>
            </a:r>
          </a:p>
          <a:p>
            <a:r>
              <a:rPr lang="en-US" sz="1800" dirty="0" smtClean="0"/>
              <a:t>•	Secure backup data at-rest, in IBM Cloud and protect from insider malicious attacks via 30 days undelete ITP feature inside the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235</Slides>
  <Notes>0</Notes>
  <HiddenSlides>0</HiddenSlides>
  <MMClips>0</MMClips>
  <ScaleCrop>false</ScaleCrop>
  <HeadingPairs>
    <vt:vector size="4" baseType="variant">
      <vt:variant>
        <vt:lpstr>Theme</vt:lpstr>
      </vt:variant>
      <vt:variant>
        <vt:i4>1</vt:i4>
      </vt:variant>
      <vt:variant>
        <vt:lpstr>Slide Titles</vt:lpstr>
      </vt:variant>
      <vt:variant>
        <vt:i4>235</vt:i4>
      </vt:variant>
    </vt:vector>
  </HeadingPairs>
  <TitlesOfParts>
    <vt:vector size="23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2025-09-13T00:05:56Z</dcterms:created>
  <dcterms:modified xsi:type="dcterms:W3CDTF">2025-09-13T00:05:56Z</dcterms:modified>
</cp:coreProperties>
</file>