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presProps" Target="presProps.xml"/><Relationship Id="rId212" Type="http://schemas.openxmlformats.org/officeDocument/2006/relationships/viewProps" Target="viewProps.xml"/><Relationship Id="rId213" Type="http://schemas.openxmlformats.org/officeDocument/2006/relationships/theme" Target="theme/theme1.xml"/><Relationship Id="rId21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7/20/2024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7/20/2024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7/20/2024</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July 20, 2024</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 Test.</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Toronto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DIY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ProtectIO is PrimaryIO’s on-demand Disaster Recovery as a service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 </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
            </a:r>
          </a:p>
          <a:p>
            <a:r>
              <a:rPr lang="en-US" sz="1800" dirty="0" smtClean="0"/>
              <a:t>Pre-requisites:</a:t>
            </a:r>
          </a:p>
          <a:p>
            <a:r>
              <a:rPr lang="en-US" sz="1800" dirty="0" smtClean="0"/>
              <a:t>1. Customer needs to have a IBM tenant account</a:t>
            </a:r>
          </a:p>
          <a:p>
            <a:r>
              <a:rPr lang="en-US" sz="1800" dirty="0" smtClean="0"/>
              <a:t>2. Customer needs to have COS instance </a:t>
            </a:r>
          </a:p>
          <a:p>
            <a:r>
              <a:rPr lang="en-US" sz="1800" dirty="0" smtClean="0"/>
              <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Virtual Network Interface that represents a virtual network card. A Virtual Network Interface can be used to assign network attributes and apply them to compute resources 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network interface is a logical abstraction of a virtual network interface card in a subnet and can be attached to a target resource. Virtual network interfaces can exist independent of an instance, providing enhancements over instances with child network interfaces.  </a:t>
            </a:r>
          </a:p>
          <a:p>
            <a:r>
              <a:rPr lang="en-US" sz="1800" dirty="0" smtClean="0"/>
              <a:t/>
            </a:r>
          </a:p>
          <a:p>
            <a:r>
              <a:rPr lang="en-US" sz="1800" dirty="0" smtClean="0"/>
              <a:t>Network administrators can provision a virtual network interface to exist independent of a target, such as a virtual server instance or bare metal server. New or standby resources can also reuse virtual network interfaces, enabling required failover and high availability for large enterprise workloads on IBM Cloud. Administrators with database, proxy, or NAT appliances can use multiple private IPs assigned to a single virtual network interface, which enables them to run multiple services on a single instance for redundancy and failover.</a:t>
            </a:r>
          </a:p>
          <a:p>
            <a:r>
              <a:rPr lang="en-US" sz="1800" dirty="0" smtClean="0"/>
              <a:t/>
            </a:r>
          </a:p>
          <a:p>
            <a:r>
              <a:rPr lang="en-US" sz="1800" dirty="0" smtClean="0"/>
              <a:t>Virtual network interfaces provide a significant improvement in the capability and flexibility of network interfaces in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Knowledge Management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fully-managed cloud SQL database. Powered by a turbo-charged Db2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Madrid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Madrid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Madrid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209</Slides>
  <Notes>0</Notes>
  <HiddenSlides>0</HiddenSlides>
  <MMClips>0</MMClips>
  <ScaleCrop>false</ScaleCrop>
  <HeadingPairs>
    <vt:vector size="4" baseType="variant">
      <vt:variant>
        <vt:lpstr>Theme</vt:lpstr>
      </vt:variant>
      <vt:variant>
        <vt:i4>1</vt:i4>
      </vt:variant>
      <vt:variant>
        <vt:lpstr>Slide Titles</vt:lpstr>
      </vt:variant>
      <vt:variant>
        <vt:i4>209</vt:i4>
      </vt:variant>
    </vt:vector>
  </HeadingPairs>
  <TitlesOfParts>
    <vt:vector size="210"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2024-07-20T00:05:54Z</dcterms:created>
  <dcterms:modified xsi:type="dcterms:W3CDTF">2024-07-20T00:05:54Z</dcterms:modified>
</cp:coreProperties>
</file>