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presProps" Target="presProps.xml"/><Relationship Id="rId193" Type="http://schemas.openxmlformats.org/officeDocument/2006/relationships/viewProps" Target="viewProps.xml"/><Relationship Id="rId194" Type="http://schemas.openxmlformats.org/officeDocument/2006/relationships/theme" Target="theme/theme1.xml"/><Relationship Id="rId19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11/24/2022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11/24/2022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11/24/2022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November 24, 2022</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Image Service resource is used for all feature capabilities related to creating/deleting/importing/exporting Images. Images are resources used to create VSI instances. A VSI instance can also be used to create an Image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Key Protect for IBM Cloud is a service for managing cryptographic keys, which are used to protect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Load Balancer service provides capability to distribute requests and network traffic among the servers or applications hosted within VPC, with proven high availability, ensured performance and reliability for customer workloads. Besides, to monitor the health of applications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Log Analysis provides log collection and log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Block Storage for Virtual Private Cloud service provides secure, persistent public cloud block storage for use with IBM Cloud Virtual Servers for Virtual Private Cloud instances.  Block Storage for Virtual Private Cloud provides consistent performance with lowest possible latency to support your workloads.   Provision block storage volumes up to 2 TB in capacity with up to 20,000 IOPS.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Mass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simple, secure way to physically transfer terabytes to petabytes of data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Mass Data Migration uses portable storage devices with 120 TB of usable capacity to physically transfer data to the cloud and overcome common transfer challenges like high costs, long transfer times and security concerns — all in a single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https://cloud.ibm.com/catalog/services/mass-data-migration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Block Storage Snapshots for VPC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p>
          <a:p>
            <a:r>
              <a:rPr lang="en-US" sz="1800" dirty="0" smtClean="0"/>
              <a:t>If you run into an issue with using Portworx or you want to chat about Portworx configurations for your specific use case, post a question in the portworx-on-iks channel in the IBM Cloud [Kubernetes Service](https://ibm-container-service.slack.com/) Slack. Log in to Slack by using your IBM ID. If you do not use an IBM ID for your IBM Cloud account, [request an invitation to this Slack](https://cloud.ibm.com/kubernetes/slack).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Privileged Access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Controls and monitors secure operator access to remotely administer servers and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a Bastion gateway server, acting as a single point of entry to a set of servers and clusters. In addition to this restricted gateway access, PAG records operator sessions, and these recordings can be used for investigations of system misuse.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https://cloud.ibm.com/catalog/services/privileged-access-gateway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Kubernetes,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
            </a:r>
          </a:p>
          <a:p>
            <a:r>
              <a:rPr lang="en-US" sz="1800" dirty="0" smtClean="0"/>
              <a:t>Prerequisites:</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Blockchain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Welcome to the fast, flexible way to build, operate, and grow blockchain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Welcome to the fast, flexible way to build, operate, and grow blockchain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Govern cloud resource configuration and manage your compliance to internal and external standards.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Security and Compliance Center is comprised of three components - Posture Management, Configuration Governance, and Security Insights - that work together to help you achieve a continuously secure and compliant development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https://cloud.ibm.com/catalog/services/securityAndComplianceCenter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Statum KPI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Statum KPI is a performance management solution that helps banks directly measure and manage their performance against peer banks.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Amberoon Statum KPI is a performance management solution that helps banks directly measure and manage their performance against peer banks. Unlike traditional operational analytics systems, Statum provides sharp insights into the future through rigorous analysis of performance patterns across multiple financial services institutions. Statum KPI leverages advances in AI, data engineering and security to create a system of insight to support key operational decisions.</a:t>
            </a:r>
          </a:p>
          <a:p>
            <a:r>
              <a:rPr lang="en-US" sz="1800" dirty="0" smtClean="0"/>
              <a:t/>
            </a:r>
          </a:p>
          <a:p>
            <a:r>
              <a:rPr lang="en-US" sz="1800" dirty="0" smtClean="0"/>
              <a:t>&amp;nbsp;</a:t>
            </a:r>
          </a:p>
          <a:p>
            <a:r>
              <a:rPr lang="en-US" sz="1800" dirty="0" smtClean="0"/>
              <a:t>&amp;nbsp;</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via email: statumkpi_help@Amberoon.com (24/7/365). You can expect a response to all help desk tickets within one (1) business day. Daytime support responses will be done during standard business hours (M-F 8AM - 5PM US PST), with the exclusion of Federal and Bank Holidays.</a:t>
            </a:r>
          </a:p>
          <a:p>
            <a:r>
              <a:rPr lang="en-US" sz="1800" dirty="0" smtClean="0"/>
              <a:t/>
            </a:r>
          </a:p>
          <a:p>
            <a:r>
              <a:rPr lang="en-US" sz="1800" dirty="0" smtClean="0"/>
              <a:t>Support Locations: US &amp; India</a:t>
            </a:r>
          </a:p>
          <a:p>
            <a:r>
              <a:rPr lang="en-US" sz="1800" dirty="0" smtClean="0"/>
              <a:t/>
            </a:r>
          </a:p>
          <a:p>
            <a:r>
              <a:rPr lang="en-US" sz="1800" dirty="0" smtClean="0"/>
              <a:t>Service Status Page: https://ibmbroker.amberoon.com/statumservicestatus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Amberoon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https://cloud.ibm.com/catalog/services/3p-amberoon-xaas-statumkpi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all-new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for VPC to fit any workload need. Now integrated with IBM Cloud Platform services like Identity and Access Management (IAM), Resource Groups, and the Usage Dashboard, you can manage your compute resources in the same place as the rest of your IBM Cloud services. With up to to 5 vNICs for connecting into different subnets in your VPC, it's the perfect building block for your modern cloud deployment.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and Cost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as a service. At the heart of our approach is our SaaS application called VPC+ enabling seamless and hassle-free migrations, disaster recovery, visibility, and compliance.</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entire VPC resources and IKS clusters to your IBM COS buckets.</a:t>
            </a:r>
          </a:p>
          <a:p>
            <a:r>
              <a:rPr lang="en-US" sz="1800" dirty="0" smtClean="0"/>
              <a:t>- Backups are stored as immutable objects to guard against ransomware attacks</a:t>
            </a:r>
          </a:p>
          <a:p>
            <a:r>
              <a:rPr lang="en-US" sz="1800" dirty="0" smtClean="0"/>
              <a:t>- Restore or replicate your infrastructure on demand in the same or across different regions</a:t>
            </a:r>
          </a:p>
          <a:p>
            <a:r>
              <a:rPr lang="en-US" sz="1800" dirty="0" smtClean="0"/>
              <a:t>- Backup your on-prem or edge Red Hat OpenShift clusters to IBM Cloud</a:t>
            </a:r>
          </a:p>
          <a:p>
            <a:r>
              <a:rPr lang="en-US" sz="1800" dirty="0" smtClean="0"/>
              <a:t>- Restore your Red Hat OpenShift clusters back to on-prem, edge or IBM Cloud</a:t>
            </a:r>
          </a:p>
          <a:p>
            <a:r>
              <a:rPr lang="en-US" sz="1800" dirty="0" smtClean="0"/>
              <a:t/>
            </a:r>
          </a:p>
          <a:p>
            <a:r>
              <a:rPr lang="en-US" sz="1800" dirty="0" smtClean="0"/>
              <a:t>Migrations as a Service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Compliance and Visualization</a:t>
            </a:r>
          </a:p>
          <a:p>
            <a:r>
              <a:rPr lang="en-US" sz="1800" dirty="0" smtClean="0"/>
              <a:t>- Visualize your infrastructure and resource relationships</a:t>
            </a:r>
          </a:p>
          <a:p>
            <a:r>
              <a:rPr lang="en-US" sz="1800" dirty="0" smtClean="0"/>
              <a:t>- Standardize and Leverage ready-made best practices infrastructure templates for IBM VPCs</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individual users to connect to their IBM Cloud resources through a secure/encrypted connection.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science and data compliance with IBM Watson Knowledge Catalog. Make your data easy to find and share while controlling access to ensure appropriate use.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with IBM Cloud Activity Tracker. Search and alert on activity events through a hosted event search offering. Financial Services Validated users should read the About tab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Record your IBM Cloud activities with IBM Cloud Activity Tracker. Search and alert on activity events through a hosted event search offering. Financial Services Validated users should read the About tab for more information.</a:t>
            </a:r>
          </a:p>
          <a:p>
            <a:r>
              <a:rPr lang="en-US" sz="1800" dirty="0" smtClean="0"/>
              <a:t/>
            </a:r>
          </a:p>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(https://cloud.ibm.com/docs/activity-tracker?topic=activity-tracker-getting-started-routing)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the ability to schedule VPC block storage snapshot backups and manage retention through backup policies.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Data Shield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Data Shield enables users to run containerized applications in a secure enclave on an IBM Cloud Kubernetes host, providing data-in-use protection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started today by installing the Helm chart: https://cloud.ibm.com/kubernetes/helm/iks-charts/ibmcloud-data-shield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https://cloud.ibm.com/catalog/services/data-shield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for Education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infrastructure and  services for academic and research lab compute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Promotional Details:  Limited time only! Get 3 months at no cost to IBM Cloud for Education Applications Lab. Offer expires 30 September 2021. Chat with IBM Seller to get more detail. </a:t>
            </a:r>
          </a:p>
          <a:p>
            <a:r>
              <a:rPr lang="en-US" sz="1800" dirty="0" smtClean="0"/>
              <a:t/>
            </a:r>
          </a:p>
          <a:p>
            <a:r>
              <a:rPr lang="en-US" sz="1800" dirty="0" smtClean="0"/>
              <a:t>IBM Cloud for Education provides comprehensive cloud-based infrastructure and services to move the client’s academic and research lab compute environment to cloud. It empowers students’ learning and researchers’ work by transforming their university computing environment with modern cloud-based solutions that enable the university to align with enterprise digital transformation and journey to cloud initiatives.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https://cloud.ibm.com/catalog/services/education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Compose Enterprise is a service which provides a private isolated cluster for IBM Cloud users to optionally provision their Compose databases into.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Compose Enterprise pairs the governance needs of the enterprise with the agility of a cloud database platform. This service provides a private isolated cluster of dedicated physical machines for IBM Cloud users to optionally provision their Compose databases into. This provides the security and isolation required by enterprise compliance and uses dedicated networking to ensure the performance of the deployed databases. After the cluster is online, any space within this organization may deploy a 'Compose for IBM Cloud' database into it.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https://cloud.ibm.com/catalog/services/compose-enterprise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MySQL.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Pricing is based on underlying disk usage. CPU &amp; I/O resources scale with the underlying disk usage. IBM Compose for MySQL makes MySQL even better by managing it for you. Features include auto-scaling deployments, high availability, and automated no-stop backups. Beta products are for evaluation purposes only and come with no warranties, express or implied. Support is limited to collecting feedback of the Beta product only. Learn more, https://www-03.ibm.com/software/sla/sladb.nsf/sla/bm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&amp;nbsp;</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p>
          <a:p>
            <a:r>
              <a:rPr lang="en-US" sz="1800" dirty="0" smtClean="0"/>
              <a:t>&amp;nbsp;</a:t>
            </a:r>
          </a:p>
          <a:p>
            <a:r>
              <a:rPr lang="en-US" sz="1800" dirty="0" smtClean="0"/>
              <a:t/>
            </a:r>
          </a:p>
          <a:p>
            <a:r>
              <a:rPr lang="en-US" sz="1800" dirty="0" smtClean="0"/>
              <a:t>The Lite (free) and Enterprise (pay-as-you-go) plans utilize a multi-tenant, public cloud deployment of API Connect v5.</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RethinkDB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RethinkDB is a JSON document based, distributed database. It uses the ReQL query language which is built around function chaining and is available in client libraries for JavaScript, Python and Ruby. With ReQL it is possible to utilize RethinkDB server side features such as distributed joins and subqueries across the cluster’s nodes. Pricing is based on underlying disk usage. CPU &amp; I/O resources scale with the underlying disk usage. IBM Compose for RethinkDB makes RethinkDB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https://cloud.ibm.com/catalog/services/compose-for-rethinkdb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ScyllaDB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DataStax.</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ScyllaDB is a highly performant, in-place replacement for the Cassandra wide-column distributed database. ScyllaDB is written in C++, rather than Cassandra's Java, for better resource usage that can result in ten times better performance in benchmarks. Pricing is based on underlying disk usage. CPU &amp; I/O resources scale with the underlying disk usage. IBM Compose for ScyllaDB makes ScyllaDB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https://cloud.ibm.com/catalog/services/compose-for-scylladb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Consult with IBM Garage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your business solutions with IBM's Cloud and Cognitive Experts in an experience that seamlessly blends business strategy, design and technology.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Experts to build a more meaningful application for your users. Get the most out of your IBM Cloud account by working with either of our consulting practices: IBM Garage, or Watson Expert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Garage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offering gives you a fully-managed, automated, and accelerated way of taking your current environment, be it on-premises or cloud, and migrating it to your desired IBM cloud environment. </a:t>
            </a:r>
          </a:p>
          <a:p>
            <a:r>
              <a:rPr lang="en-US" sz="1800" dirty="0" smtClean="0"/>
              <a:t/>
            </a:r>
          </a:p>
          <a:p>
            <a:r>
              <a:rPr lang="en-US" sz="1800" dirty="0" smtClean="0"/>
              <a:t/>
            </a:r>
          </a:p>
          <a:p>
            <a:r>
              <a:rPr lang="en-US" sz="1800" dirty="0" smtClean="0"/>
              <a:t>With this offering you can move from:</a:t>
            </a:r>
          </a:p>
          <a:p>
            <a:r>
              <a:rPr lang="en-US" sz="1800" dirty="0" smtClean="0"/>
              <a:t>- IBM Cloud</a:t>
            </a:r>
          </a:p>
          <a:p>
            <a:r>
              <a:rPr lang="en-US" sz="1800" dirty="0" smtClean="0"/>
              <a:t>- IBM Cloud Classic</a:t>
            </a:r>
          </a:p>
          <a:p>
            <a:r>
              <a:rPr lang="en-US" sz="1800" dirty="0" smtClean="0"/>
              <a:t>- On Premise (including VMware)</a:t>
            </a:r>
          </a:p>
          <a:p>
            <a:r>
              <a:rPr lang="en-US" sz="1800" dirty="0" smtClean="0"/>
              <a:t>- Amazon Webservices</a:t>
            </a:r>
          </a:p>
          <a:p>
            <a:r>
              <a:rPr lang="en-US" sz="1800" dirty="0" smtClean="0"/>
              <a:t>- Google Cloud Platform</a:t>
            </a:r>
          </a:p>
          <a:p>
            <a:r>
              <a:rPr lang="en-US" sz="1800" dirty="0" smtClean="0"/>
              <a:t>- Microsoft Azure</a:t>
            </a:r>
          </a:p>
          <a:p>
            <a:r>
              <a:rPr lang="en-US" sz="1800" dirty="0" smtClean="0"/>
              <a:t/>
            </a:r>
          </a:p>
          <a:p>
            <a:r>
              <a:rPr lang="en-US" sz="1800" dirty="0" smtClean="0"/>
              <a:t>to:</a:t>
            </a:r>
          </a:p>
          <a:p>
            <a:r>
              <a:rPr lang="en-US" sz="1800" dirty="0" smtClean="0"/>
              <a:t>- IBM Cloud</a:t>
            </a:r>
          </a:p>
          <a:p>
            <a:r>
              <a:rPr lang="en-US" sz="1800" dirty="0" smtClean="0"/>
              <a:t>- IBM Kubernetes Service (IKS)</a:t>
            </a:r>
          </a:p>
          <a:p>
            <a:r>
              <a:rPr lang="en-US" sz="1800" dirty="0" smtClean="0"/>
              <a:t>- IBM Cloud Satellite</a:t>
            </a:r>
          </a:p>
          <a:p>
            <a:r>
              <a:rPr lang="en-US" sz="1800" dirty="0" smtClean="0"/>
              <a:t>- VMware on IBM Cloud Classic</a:t>
            </a:r>
          </a:p>
          <a:p>
            <a:r>
              <a:rPr lang="en-US" sz="1800" dirty="0" smtClean="0"/>
              <a:t>- Red Hat OpenShift (ROKS)</a:t>
            </a:r>
          </a:p>
          <a:p>
            <a:r>
              <a:rPr lang="en-US" sz="1800" dirty="0" smtClean="0"/>
              <a:t/>
            </a:r>
          </a:p>
          <a:p>
            <a:r>
              <a:rPr lang="en-US" sz="1800" dirty="0" smtClean="0"/>
              <a:t>Our team of experts leverage our Migrations and Automation Suite, VPC+ for IBM to automate the entire process and eliminate the long, complicated and error-prone manual processes.</a:t>
            </a:r>
          </a:p>
          <a:p>
            <a:r>
              <a:rPr lang="en-US" sz="1800" dirty="0" smtClean="0"/>
              <a:t/>
            </a:r>
          </a:p>
          <a:p>
            <a:r>
              <a:rPr lang="en-US" sz="1800" dirty="0" smtClean="0"/>
              <a:t>Some common usecases this service covers but not limited to are;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Chennai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highly-performant relational data store running the enterprise-class Db2 database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 managed, highly-performant relational data store running the enterprise-class Db2 database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elastic, cloud data warehouse built for high-performance analytics and machine learning.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 managed, elastic cloud data warehouse that delivers independent scaling of storage and compute. It delivers a highly optimized columnar data store, actionable compression, and in-memory processing to supercharge your analytics and machine learning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Domain Name Registration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offers domain registration services complete with dedicated support staff, knowledgeable customer service, and reasonable prices, all delivered over a secure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offers domain registration services complete with dedicated support staff, knowledgeable customer service, and reasonable prices, all delivered over a secure network. We provide you the option of registering for a selection of top-level domains, including: .COM, .NET, .ORG, .US, .INFO, and .BIZ with our comprehensive and easy-to-use interface. IBM Cloud Domain Name Registration provides customers a central location to view and manage their domains through our basic DNS management interface and also gives users the option to manage reverse and secondary DNS in the same location free of charge.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https://cloud.ibm.com/catalog/infrastructure/DOMAIN_REGISTRATION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Event Streams is a high-throughput message bus built with Apache Kafka. It is optimized for event ingestion into IBM Cloud and event stream distribution between your services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Event Streams (formerly named Messagehub) is a high-throughput message bus built with Apache Kafka. It is optimized for event ingestion into IBM Cloud and event stream distribution between your services and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protection with a dedicated key management service and hardware security module (HSM) - using FIPS 140-2 Level 4 certified hardware.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Hyper Protect Crypto Services is a dedicated key management services and hardware security module (HSM) - using FIPS 140-2 Level 4 certified hardware.  The same state of the art cryptographic technology relied upon by banks and financial services is now offered to cloud users via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LinuxONE-based virtual servers with exclusive access to your data and complete authority over your sensitive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 With an SSH key pair under your control, you have complete authority over your sensitive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190</Slides>
  <Notes>0</Notes>
  <HiddenSlides>0</HiddenSlides>
  <MMClips>0</MMClips>
  <ScaleCrop>false</ScaleCrop>
  <HeadingPairs>
    <vt:vector size="4" baseType="variant">
      <vt:variant>
        <vt:lpstr>Theme</vt:lpstr>
      </vt:variant>
      <vt:variant>
        <vt:i4>1</vt:i4>
      </vt:variant>
      <vt:variant>
        <vt:lpstr>Slide Titles</vt:lpstr>
      </vt:variant>
      <vt:variant>
        <vt:i4>190</vt:i4>
      </vt:variant>
    </vt:vector>
  </HeadingPairs>
  <TitlesOfParts>
    <vt:vector size="191"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2022-11-24T17:09:24Z</dcterms:created>
  <dcterms:modified xsi:type="dcterms:W3CDTF">2022-11-24T17:09:24Z</dcterms:modified>
</cp:coreProperties>
</file>