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presProps" Target="presProps.xml"/><Relationship Id="rId194" Type="http://schemas.openxmlformats.org/officeDocument/2006/relationships/viewProps" Target="viewProps.xml"/><Relationship Id="rId195" Type="http://schemas.openxmlformats.org/officeDocument/2006/relationships/theme" Target="theme/theme1.xml"/><Relationship Id="rId19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5/31/2023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5/31/2023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5/31/2023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May 31,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 by Storagepipe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Storagepipe SOC II Compliant Backup for your critical Microsoft 365 data including Exchange, Teams, SharePoint and OneDrive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 with Storagepipe's full management, onboarding and white-glove support for recovery.</a:t>
            </a:r>
          </a:p>
          <a:p>
            <a:r>
              <a:rPr lang="en-US" sz="1800" dirty="0" smtClean="0"/>
              <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Compliance and Visualization</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Watson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CyberStrong platform provides unparalleled visibility into organizations’ cyber and IT risk posture, automates compliance, and creates resilience from assessment to Boardroom. </a:t>
            </a:r>
          </a:p>
          <a:p>
            <a:r>
              <a:rPr lang="en-US" sz="1800" dirty="0" smtClean="0"/>
              <a:t/>
            </a:r>
          </a:p>
          <a:p>
            <a:r>
              <a:rPr lang="en-US" sz="1800" dirty="0" smtClean="0"/>
              <a:t/>
            </a:r>
          </a:p>
          <a:p>
            <a:r>
              <a:rPr lang="en-US" sz="1800" dirty="0" smtClean="0"/>
              <a:t>CyberSaint delivers cyber risk automation that enables increased resiliency through automation, measurement, and a unified strategy around risk from assessment to boardroom.</a:t>
            </a:r>
          </a:p>
          <a:p>
            <a:r>
              <a:rPr lang="en-US" sz="1800" dirty="0" smtClean="0"/>
              <a:t/>
            </a:r>
          </a:p>
          <a:p>
            <a:r>
              <a:rPr lang="en-US" sz="1800" dirty="0" smtClean="0"/>
              <a:t>- Standardize - Leverage a consistent method of understanding cyber risk utilizing different frameworks and risk quantification methodologies.</a:t>
            </a:r>
          </a:p>
          <a:p>
            <a:r>
              <a:rPr lang="en-US" sz="1800" dirty="0" smtClean="0"/>
              <a:t>- Centralize - Manage all evidence and data in a single system of record.</a:t>
            </a:r>
          </a:p>
          <a:p>
            <a:r>
              <a:rPr lang="en-US" sz="1800" dirty="0" smtClean="0"/>
              <a:t>- Automate - Pull in third party cyber telemetry to remove manual effort and achieve real-time cyber risk management. Utilize patented control mapping NLP to project assessment data across multiple frameworks.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Notes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Notes by Dubber helps teams to be more focused and productive in meetings.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Notes by Dubber helps teams to be more focused and productive in calls and meetings. Our AI Notetaker enables everyone to capture important moments of a conversation, allowing people to stay focused. Notes by Dubber automatically generates transcripts of important Moments, lets you add comments, actions and notes in the collaborative editor, all for review after the meeting.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https://cloud.ibm.com/catalog/services/dubber-pty-ltd-dubber-notes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Keep Your Own Key for cloud data encryption with IBM Cloud Hyper Protect Crypto Services, a dedicated Key Management Service (KMS) and Hardware Security Module (HSM) service. This single tenant KMS provides exclusive control of encryption keys with key-vaulting provided by dedicated, customer controlled, FIPS 140-2 Level 4 certified HSMs.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191</Slides>
  <Notes>0</Notes>
  <HiddenSlides>0</HiddenSlides>
  <MMClips>0</MMClips>
  <ScaleCrop>false</ScaleCrop>
  <HeadingPairs>
    <vt:vector size="4" baseType="variant">
      <vt:variant>
        <vt:lpstr>Theme</vt:lpstr>
      </vt:variant>
      <vt:variant>
        <vt:i4>1</vt:i4>
      </vt:variant>
      <vt:variant>
        <vt:lpstr>Slide Titles</vt:lpstr>
      </vt:variant>
      <vt:variant>
        <vt:i4>191</vt:i4>
      </vt:variant>
    </vt:vector>
  </HeadingPairs>
  <TitlesOfParts>
    <vt:vector size="19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2023-05-31T20:35:57Z</dcterms:created>
  <dcterms:modified xsi:type="dcterms:W3CDTF">2023-05-31T20:35:57Z</dcterms:modified>
</cp:coreProperties>
</file>