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9/12/2022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12,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a:t>
            </a:r>
          </a:p>
          <a:p>
            <a:r>
              <a:rPr lang="en-US" sz="1800" dirty="0" smtClean="0"/>
              <a:t/>
            </a:r>
          </a:p>
          <a:p>
            <a:r>
              <a:rPr lang="en-US" sz="1800" dirty="0" smtClean="0"/>
              <a:t>**Please note**: Qiskit Runtime is currently provided as a beta service and the terms set out in Section 5.5 of the [IBM Cloud Service Description](https://www.ibm.com/support/customer/csol/terms/?id=i126-6605) apply. This service should not be used for production workloads or with any personal Information or data.</a:t>
            </a:r>
          </a:p>
          <a:p>
            <a:r>
              <a:rPr lang="en-US" sz="1800" dirty="0" smtClean="0"/>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2022-09-12T17:05:36Z</dcterms:created>
  <dcterms:modified xsi:type="dcterms:W3CDTF">2022-09-12T17:05:36Z</dcterms:modified>
</cp:coreProperties>
</file>