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Frankfurt (eu-de) Madrid (eu-es)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2024-12-12T01:04:52Z</dcterms:created>
  <dcterms:modified xsi:type="dcterms:W3CDTF">2024-12-12T01:04:52Z</dcterms:modified>
</cp:coreProperties>
</file>