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Application Management offers OS/app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KTLO Application Management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2025-04-24T12:06:53Z</dcterms:created>
  <dcterms:modified xsi:type="dcterms:W3CDTF">2025-04-24T12:06:53Z</dcterms:modified>
</cp:coreProperties>
</file>