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presProps" Target="presProps.xml"/><Relationship Id="rId181" Type="http://schemas.openxmlformats.org/officeDocument/2006/relationships/viewProps" Target="viewProps.xml"/><Relationship Id="rId182" Type="http://schemas.openxmlformats.org/officeDocument/2006/relationships/theme" Target="theme/theme1.xml"/><Relationship Id="rId18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November 02, 2022</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Privileged Access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Controls and monitors secure operator access to remotely administer servers and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a Bastion gateway server, acting as a single point of entry to a set of servers and clusters. In addition to this restricted gateway access, PAG records operator sessions, and these recordings can be used for investigations of system misuse.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https://cloud.ibm.com/catalog/services/privileged-access-gateway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 (Beta)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a:t>
            </a:r>
          </a:p>
          <a:p>
            <a:r>
              <a:rPr lang="en-US" sz="1800" dirty="0" smtClean="0"/>
              <a:t/>
            </a:r>
          </a:p>
          <a:p>
            <a:r>
              <a:rPr lang="en-US" sz="1800" dirty="0" smtClean="0"/>
              <a:t>**Please note**: Qiskit Runtime is currently provided as a beta service and the terms set out in Section 5.5 of the [IBM Cloud Service Description](https://www.ibm.com/support/customer/csol/terms/?id=i126-6605) apply. This service should not be used for production workloads or with any personal Information or data.</a:t>
            </a:r>
          </a:p>
          <a:p>
            <a:r>
              <a:rPr lang="en-US" sz="1800" dirty="0" smtClean="0"/>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Statum KPI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Statum KPI is a performance management solution that helps banks directly measure and manage their performance against peer banks.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Amberoon Statum KPI is a performance management solution that helps banks directly measure and manage their performance against peer banks. Unlike traditional operational analytics systems, Statum provides sharp insights into the future through rigorous analysis of performance patterns across multiple financial services institutions. Statum KPI leverages advances in AI, data engineering and security to create a system of insight to support key operational decisions.</a:t>
            </a:r>
          </a:p>
          <a:p>
            <a:r>
              <a:rPr lang="en-US" sz="1800" dirty="0" smtClean="0"/>
              <a:t/>
            </a:r>
          </a:p>
          <a:p>
            <a:r>
              <a:rPr lang="en-US" sz="1800" dirty="0" smtClean="0"/>
              <a:t>&amp;nbsp;</a:t>
            </a:r>
          </a:p>
          <a:p>
            <a:r>
              <a:rPr lang="en-US" sz="1800" dirty="0" smtClean="0"/>
              <a:t>&amp;nbsp;</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via email: statumkpi_help@Amberoon.com (24/7/365). You can expect a response to all help desk tickets within one (1) business day. Daytime support responses will be done during standard business hours (M-F 8AM - 5PM US PST), with the exclusion of Federal and Bank Holidays.</a:t>
            </a:r>
          </a:p>
          <a:p>
            <a:r>
              <a:rPr lang="en-US" sz="1800" dirty="0" smtClean="0"/>
              <a:t/>
            </a:r>
          </a:p>
          <a:p>
            <a:r>
              <a:rPr lang="en-US" sz="1800" dirty="0" smtClean="0"/>
              <a:t>Support Locations: US &amp; India</a:t>
            </a:r>
          </a:p>
          <a:p>
            <a:r>
              <a:rPr lang="en-US" sz="1800" dirty="0" smtClean="0"/>
              <a:t/>
            </a:r>
          </a:p>
          <a:p>
            <a:r>
              <a:rPr lang="en-US" sz="1800" dirty="0" smtClean="0"/>
              <a:t>Service Status Page: https://ibmbroker.amberoon.com/statumservicestatus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Amberoon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https://cloud.ibm.com/catalog/services/3p-amberoon-xaas-statumkpi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as a service. At the heart of our approach is our SaaS application called VPC+ enabling seamless and hassle-free migrations, disaster recovery, visibility, and compliance.</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Compliance and Visualization</a:t>
            </a:r>
          </a:p>
          <a:p>
            <a:r>
              <a:rPr lang="en-US" sz="1800" dirty="0" smtClean="0"/>
              <a:t>- Discover and track all of your resources across IBM Cloud</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Sign up: https://draas.wanclouds.net</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individual users to connect to their IBM Cloud resources through a secure/encrypted connection.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science and data compliance with IBM Watson Knowledge Catalog. Make your data easy to find and share while controlling access to ensure appropriate 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Data Shield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Data Shield enables users to run containerized applications in a secure enclave on an IBM Cloud Kubernetes host, providing data-in-use 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started today by installing the Helm chart: https://cloud.ibm.com/kubernetes/helm/iks-charts/ibmcloud-data-shield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https://cloud.ibm.com/catalog/services/data-shield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Compose Enterprise is a service which provides a private isolated cluster for IBM Cloud users to optionally provision their Compose databases into.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Compose Enterprise pairs the governance needs of the enterprise with the agility of a cloud database platform. This service provides a private isolated cluster of dedicated physical machines for IBM Cloud users to optionally provision their Compose databases into. This provides the security and isolation required by enterprise compliance and uses dedicated networking to ensure the performance of the deployed databases. After the cluster is online, any space within this organization may deploy a 'Compose for IBM Cloud' database into 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https://cloud.ibm.com/catalog/services/compose-enterprise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MySQL.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Pricing is based on underlying disk usage. CPU &amp; I/O resources scale with the underlying disk usage. IBM Compose for MySQL makes MySQL even better by managing it for you. Features include auto-scaling deployments, high availability, and automated no-stop backups. Beta products are for evaluation purposes only and come with no warranties, express or implied. Support is limited to collecting feedback of the Beta product only. Learn more, https://www-03.ibm.com/software/sla/sladb.nsf/sla/bm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&amp;nbsp;</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&amp;nbsp;</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RethinkDB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RethinkDB is a JSON document based, distributed database. It uses the ReQL query language which is built around function chaining and is available in client libraries for JavaScript, Python and Ruby. With ReQL it is possible to utilize RethinkDB server side features such as distributed joins and subqueries across the cluster’s nodes. Pricing is based on underlying disk usage. CPU &amp; I/O resources scale with the underlying disk usage. IBM Compose for RethinkDB makes RethinkDB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https://cloud.ibm.com/catalog/services/compose-for-rethinkdb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ScyllaDB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DataStax.</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ScyllaDB is a highly performant, in-place replacement for the Cassandra wide-column distributed database. ScyllaDB is written in C++, rather than Cassandra's Java, for better resource usage that can result in ten times better performance in benchmarks. Pricing is based on underlying disk usage. CPU &amp; I/O resources scale with the underlying disk usage. IBM Compose for ScyllaDB makes ScyllaDB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https://cloud.ibm.com/catalog/services/compose-for-scylladb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Chennai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elastic, cloud data warehouse built for high-performance analytics and machine learning.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 managed, elastic cloud data warehouse that delivers independent scaling of storage and compute. It delivers a highly optimized columnar data store, actionable compression, and in-memory processing to supercharge your analytics and machine learning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(2.0)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Event Streams is a high-throughput message bus built with Apache Kafka. It is optimized for event ingestion into IBM Cloud and event stream distribution between your services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Event Streams (formerly named Messagehub) is a high-throughput message bus built with Apache Kafka. It is optimized for event ingestion into IBM Cloud and event stream distribution between your services and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LinuxONE-based virtual servers with exclusive access to your data and complete authority over your sensitive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 With an SSH key pair under your control, you have complete authority over your sensitive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178</Slides>
  <Notes>0</Notes>
  <HiddenSlides>0</HiddenSlides>
  <MMClips>0</MMClips>
  <ScaleCrop>false</ScaleCrop>
  <HeadingPairs>
    <vt:vector size="4" baseType="variant">
      <vt:variant>
        <vt:lpstr>Theme</vt:lpstr>
      </vt:variant>
      <vt:variant>
        <vt:i4>1</vt:i4>
      </vt:variant>
      <vt:variant>
        <vt:lpstr>Slide Titles</vt:lpstr>
      </vt:variant>
      <vt:variant>
        <vt:i4>178</vt:i4>
      </vt:variant>
    </vt:vector>
  </HeadingPairs>
  <TitlesOfParts>
    <vt:vector size="179"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2022-11-02T17:08:18Z</dcterms:created>
  <dcterms:modified xsi:type="dcterms:W3CDTF">2022-11-02T17:08:18Z</dcterms:modified>
</cp:coreProperties>
</file>