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presProps" Target="presProps.xml"/><Relationship Id="rId224" Type="http://schemas.openxmlformats.org/officeDocument/2006/relationships/viewProps" Target="viewProps.xml"/><Relationship Id="rId225" Type="http://schemas.openxmlformats.org/officeDocument/2006/relationships/theme" Target="theme/theme1.xml"/><Relationship Id="rId226"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1.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January 20,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COS.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COS.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COS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COS Cloud-Import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COS, all from the most trusted data company in the world, Seagate.</a:t>
            </a:r>
          </a:p>
          <a:p>
            <a:r>
              <a:rPr lang="en-US" sz="1800" dirty="0" smtClean="0"/>
              <a:t/>
            </a:r>
          </a:p>
          <a:p>
            <a:r>
              <a:rPr lang="en-US" sz="1800" dirty="0" smtClean="0"/>
              <a:t>Standard migration services are priced at $40/TB per month with a minimum of 50TB per project and include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PLEASE NOTE: 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name="Slide 2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221</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end-to-end solution to building and running secure Jakarta EE/MicroProfile applications running efficiently in Liberty deployed on public clouds.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helps you quickly build and promote your Java application to IBM Cloud®. You provide the application code and Enterprise Application Service provides an efficient application build, deployment, and monitoring experience that follows best practices, security and compliance, with a serverless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221</Slides>
  <Notes>0</Notes>
  <HiddenSlides>0</HiddenSlides>
  <MMClips>0</MMClips>
  <ScaleCrop>false</ScaleCrop>
  <HeadingPairs>
    <vt:vector size="4" baseType="variant">
      <vt:variant>
        <vt:lpstr>Theme</vt:lpstr>
      </vt:variant>
      <vt:variant>
        <vt:i4>1</vt:i4>
      </vt:variant>
      <vt:variant>
        <vt:lpstr>Slide Titles</vt:lpstr>
      </vt:variant>
      <vt:variant>
        <vt:i4>221</vt:i4>
      </vt:variant>
    </vt:vector>
  </HeadingPairs>
  <TitlesOfParts>
    <vt:vector size="222"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2025-01-20T01:04:38Z</dcterms:created>
  <dcterms:modified xsi:type="dcterms:W3CDTF">2025-01-20T01:04:38Z</dcterms:modified>
</cp:coreProperties>
</file>