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presProps" Target="presProps.xml"/><Relationship Id="rId240" Type="http://schemas.openxmlformats.org/officeDocument/2006/relationships/viewProps" Target="viewProps.xml"/><Relationship Id="rId241" Type="http://schemas.openxmlformats.org/officeDocument/2006/relationships/theme" Target="theme/theme1.xml"/><Relationship Id="rId2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237</Slides>
  <Notes>0</Notes>
  <HiddenSlides>0</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2025-09-30T12:55:39Z</dcterms:created>
  <dcterms:modified xsi:type="dcterms:W3CDTF">2025-09-30T12:55:39Z</dcterms:modified>
</cp:coreProperties>
</file>