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presProps" Target="presProps.xml"/><Relationship Id="rId178" Type="http://schemas.openxmlformats.org/officeDocument/2006/relationships/viewProps" Target="viewProps.xml"/><Relationship Id="rId179" Type="http://schemas.openxmlformats.org/officeDocument/2006/relationships/theme" Target="theme/theme1.xml"/><Relationship Id="rId18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15,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a:t>
            </a:r>
          </a:p>
          <a:p>
            <a:r>
              <a:rPr lang="en-US" sz="1800" dirty="0" smtClean="0"/>
              <a:t/>
            </a:r>
          </a:p>
          <a:p>
            <a:r>
              <a:rPr lang="en-US" sz="1800" dirty="0" smtClean="0"/>
              <a:t>**Please note**: Qiskit Runtime is currently provided as a beta service and the terms set out in Section 5.5 of the [IBM Cloud Service Description](https://www.ibm.com/support/customer/csol/terms/?id=i126-6605) apply. This service should not be used for production workloads or with any personal Information or data.</a:t>
            </a:r>
          </a:p>
          <a:p>
            <a:r>
              <a:rPr lang="en-US" sz="1800" dirty="0" smtClean="0"/>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Certificate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Certificate Manager to order and manage SSL/TLS certificates for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Certificate Manager to order and manage SSL/TLS certificates for your apps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Certificate Manager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https://cloud.ibm.com/catalog/services/cloudcerts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Virtual Apps and Desktops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Virtual Apps and Desktops service resource location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Virtual Apps and Desktops service resource location on IBM Cloud and manage your applications and desktops in Citrix Cloud. This solution provisions compute, networking and storage services on IBM Cloud and connects them to the Citrix Cloud. You maintain complete control over the infrastructure, applications and desktops while gaining visibility to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175</Slides>
  <Notes>0</Notes>
  <HiddenSlides>0</HiddenSlides>
  <MMClips>0</MMClips>
  <ScaleCrop>false</ScaleCrop>
  <HeadingPairs>
    <vt:vector size="4" baseType="variant">
      <vt:variant>
        <vt:lpstr>Theme</vt:lpstr>
      </vt:variant>
      <vt:variant>
        <vt:i4>1</vt:i4>
      </vt:variant>
      <vt:variant>
        <vt:lpstr>Slide Titles</vt:lpstr>
      </vt:variant>
      <vt:variant>
        <vt:i4>175</vt:i4>
      </vt:variant>
    </vt:vector>
  </HeadingPairs>
  <TitlesOfParts>
    <vt:vector size="17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2022-09-15T18:06:59Z</dcterms:created>
  <dcterms:modified xsi:type="dcterms:W3CDTF">2022-09-15T18:06:59Z</dcterms:modified>
</cp:coreProperties>
</file>