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09,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on AWS is a fully managed,  collaborative, enterprise-scalable budgeting, planning, analytics, profitability, modeling and reporting solution. These applications are supported by the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2023-02-09T17:40:52Z</dcterms:created>
  <dcterms:modified xsi:type="dcterms:W3CDTF">2023-02-09T17:40:52Z</dcterms:modified>
</cp:coreProperties>
</file>